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1" r:id="rId2"/>
    <p:sldId id="318" r:id="rId3"/>
    <p:sldId id="308" r:id="rId4"/>
    <p:sldId id="320" r:id="rId5"/>
    <p:sldId id="319" r:id="rId6"/>
    <p:sldId id="264" r:id="rId7"/>
    <p:sldId id="314" r:id="rId8"/>
    <p:sldId id="317" r:id="rId9"/>
    <p:sldId id="265" r:id="rId10"/>
    <p:sldId id="266" r:id="rId11"/>
    <p:sldId id="267" r:id="rId12"/>
    <p:sldId id="315" r:id="rId13"/>
    <p:sldId id="316" r:id="rId14"/>
    <p:sldId id="268" r:id="rId15"/>
    <p:sldId id="311" r:id="rId16"/>
    <p:sldId id="313" r:id="rId17"/>
    <p:sldId id="304"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FF9900"/>
    <a:srgbClr val="E6E6E6"/>
    <a:srgbClr val="99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42CC4-07E7-48F6-85DC-DA1C262FEB1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1F065270-6AFF-4364-9FBC-4A94C20DA537}">
      <dgm:prSet phldrT="[Texto]"/>
      <dgm:spPr/>
      <dgm:t>
        <a:bodyPr/>
        <a:lstStyle/>
        <a:p>
          <a:r>
            <a:rPr lang="es-ES" dirty="0" smtClean="0"/>
            <a:t>Contextos Físicos de Tratamiento</a:t>
          </a:r>
          <a:endParaRPr lang="es-ES" dirty="0"/>
        </a:p>
      </dgm:t>
    </dgm:pt>
    <dgm:pt modelId="{997E7218-1BC7-466D-B61F-C0EE12E09687}" type="parTrans" cxnId="{E0140AB1-24EE-46A3-ABA7-DCDDE9CB997E}">
      <dgm:prSet/>
      <dgm:spPr/>
      <dgm:t>
        <a:bodyPr/>
        <a:lstStyle/>
        <a:p>
          <a:endParaRPr lang="es-ES"/>
        </a:p>
      </dgm:t>
    </dgm:pt>
    <dgm:pt modelId="{25094359-8C22-49B4-9E5F-28D2283E9B83}" type="sibTrans" cxnId="{E0140AB1-24EE-46A3-ABA7-DCDDE9CB997E}">
      <dgm:prSet/>
      <dgm:spPr/>
      <dgm:t>
        <a:bodyPr/>
        <a:lstStyle/>
        <a:p>
          <a:endParaRPr lang="es-ES"/>
        </a:p>
      </dgm:t>
    </dgm:pt>
    <dgm:pt modelId="{40FA46FF-33EF-4C7E-BB69-D31631AD09FE}">
      <dgm:prSet phldrT="[Texto]"/>
      <dgm:spPr/>
      <dgm:t>
        <a:bodyPr/>
        <a:lstStyle/>
        <a:p>
          <a:r>
            <a:rPr lang="es-ES" dirty="0" smtClean="0"/>
            <a:t>Formales</a:t>
          </a:r>
          <a:endParaRPr lang="es-ES" dirty="0"/>
        </a:p>
      </dgm:t>
    </dgm:pt>
    <dgm:pt modelId="{3D20A0F6-8EF7-4519-B122-F07A9A27050C}" type="parTrans" cxnId="{EC1A6FED-3634-4404-A262-C4B75F9441F4}">
      <dgm:prSet/>
      <dgm:spPr/>
      <dgm:t>
        <a:bodyPr/>
        <a:lstStyle/>
        <a:p>
          <a:endParaRPr lang="es-ES"/>
        </a:p>
      </dgm:t>
    </dgm:pt>
    <dgm:pt modelId="{882FCFFB-9388-4D70-8F24-F14E9C12854B}" type="sibTrans" cxnId="{EC1A6FED-3634-4404-A262-C4B75F9441F4}">
      <dgm:prSet/>
      <dgm:spPr/>
      <dgm:t>
        <a:bodyPr/>
        <a:lstStyle/>
        <a:p>
          <a:endParaRPr lang="es-ES"/>
        </a:p>
      </dgm:t>
    </dgm:pt>
    <dgm:pt modelId="{14F815BB-9110-4197-9024-5EA2C22C3338}">
      <dgm:prSet phldrT="[Texto]"/>
      <dgm:spPr/>
      <dgm:t>
        <a:bodyPr/>
        <a:lstStyle/>
        <a:p>
          <a:r>
            <a:rPr lang="es-ES" dirty="0" smtClean="0"/>
            <a:t>Comunidades terapéuticas</a:t>
          </a:r>
          <a:endParaRPr lang="es-ES" dirty="0"/>
        </a:p>
      </dgm:t>
    </dgm:pt>
    <dgm:pt modelId="{4FD50559-397C-41D7-81D5-7E74EF7A91EF}" type="parTrans" cxnId="{6426C642-771C-46D6-9201-01CD1A4C80C0}">
      <dgm:prSet/>
      <dgm:spPr/>
      <dgm:t>
        <a:bodyPr/>
        <a:lstStyle/>
        <a:p>
          <a:endParaRPr lang="es-ES"/>
        </a:p>
      </dgm:t>
    </dgm:pt>
    <dgm:pt modelId="{50D42763-6A32-497D-8B1F-3DE9BB68CBC9}" type="sibTrans" cxnId="{6426C642-771C-46D6-9201-01CD1A4C80C0}">
      <dgm:prSet/>
      <dgm:spPr/>
      <dgm:t>
        <a:bodyPr/>
        <a:lstStyle/>
        <a:p>
          <a:endParaRPr lang="es-ES"/>
        </a:p>
      </dgm:t>
    </dgm:pt>
    <dgm:pt modelId="{1DE8838A-2BC7-4C6F-8C74-B12328C18017}">
      <dgm:prSet phldrT="[Texto]"/>
      <dgm:spPr/>
      <dgm:t>
        <a:bodyPr/>
        <a:lstStyle/>
        <a:p>
          <a:r>
            <a:rPr lang="es-ES" dirty="0" smtClean="0"/>
            <a:t>Consultorios</a:t>
          </a:r>
          <a:endParaRPr lang="es-ES" dirty="0"/>
        </a:p>
      </dgm:t>
    </dgm:pt>
    <dgm:pt modelId="{D4952FE4-848B-47AC-81E5-5A090C34B81E}" type="parTrans" cxnId="{5AC635A6-C0BF-400F-B5FF-05FC3EDA0DCB}">
      <dgm:prSet/>
      <dgm:spPr/>
      <dgm:t>
        <a:bodyPr/>
        <a:lstStyle/>
        <a:p>
          <a:endParaRPr lang="es-ES"/>
        </a:p>
      </dgm:t>
    </dgm:pt>
    <dgm:pt modelId="{51F3F138-350B-49DA-B001-F7E706CC8467}" type="sibTrans" cxnId="{5AC635A6-C0BF-400F-B5FF-05FC3EDA0DCB}">
      <dgm:prSet/>
      <dgm:spPr/>
      <dgm:t>
        <a:bodyPr/>
        <a:lstStyle/>
        <a:p>
          <a:endParaRPr lang="es-ES"/>
        </a:p>
      </dgm:t>
    </dgm:pt>
    <dgm:pt modelId="{0B413E7B-6BCE-4B5F-89C2-0C3533331F06}">
      <dgm:prSet phldrT="[Texto]"/>
      <dgm:spPr/>
      <dgm:t>
        <a:bodyPr/>
        <a:lstStyle/>
        <a:p>
          <a:r>
            <a:rPr lang="es-ES" dirty="0" smtClean="0"/>
            <a:t>No Formales</a:t>
          </a:r>
          <a:endParaRPr lang="es-ES" dirty="0"/>
        </a:p>
      </dgm:t>
    </dgm:pt>
    <dgm:pt modelId="{E6B12763-B93D-48F2-A6D4-3F0D06027BF3}" type="parTrans" cxnId="{8CE78DD6-DB92-4EE1-B922-7B6F58B95291}">
      <dgm:prSet/>
      <dgm:spPr/>
      <dgm:t>
        <a:bodyPr/>
        <a:lstStyle/>
        <a:p>
          <a:endParaRPr lang="es-ES"/>
        </a:p>
      </dgm:t>
    </dgm:pt>
    <dgm:pt modelId="{AA13F0E3-51AB-4541-9052-1CD555B98064}" type="sibTrans" cxnId="{8CE78DD6-DB92-4EE1-B922-7B6F58B95291}">
      <dgm:prSet/>
      <dgm:spPr/>
      <dgm:t>
        <a:bodyPr/>
        <a:lstStyle/>
        <a:p>
          <a:endParaRPr lang="es-ES"/>
        </a:p>
      </dgm:t>
    </dgm:pt>
    <dgm:pt modelId="{96BC6C67-6D03-48FE-9694-CD048A5112BE}">
      <dgm:prSet phldrT="[Texto]"/>
      <dgm:spPr/>
      <dgm:t>
        <a:bodyPr/>
        <a:lstStyle/>
        <a:p>
          <a:r>
            <a:rPr lang="es-ES" dirty="0" smtClean="0"/>
            <a:t>Comunidad Abierta</a:t>
          </a:r>
          <a:endParaRPr lang="es-ES" dirty="0"/>
        </a:p>
      </dgm:t>
    </dgm:pt>
    <dgm:pt modelId="{591304CB-8CEB-4BD1-B021-4F8F4E6786F5}" type="parTrans" cxnId="{61A1EED8-8329-4FF9-9976-FECE518A43CF}">
      <dgm:prSet/>
      <dgm:spPr/>
      <dgm:t>
        <a:bodyPr/>
        <a:lstStyle/>
        <a:p>
          <a:endParaRPr lang="es-ES"/>
        </a:p>
      </dgm:t>
    </dgm:pt>
    <dgm:pt modelId="{9843EE5A-1F24-40EA-B957-F69D0AC5E82F}" type="sibTrans" cxnId="{61A1EED8-8329-4FF9-9976-FECE518A43CF}">
      <dgm:prSet/>
      <dgm:spPr/>
      <dgm:t>
        <a:bodyPr/>
        <a:lstStyle/>
        <a:p>
          <a:endParaRPr lang="es-ES"/>
        </a:p>
      </dgm:t>
    </dgm:pt>
    <dgm:pt modelId="{F9F13514-5244-4047-9D08-8B5C9B85D9AC}">
      <dgm:prSet/>
      <dgm:spPr/>
      <dgm:t>
        <a:bodyPr/>
        <a:lstStyle/>
        <a:p>
          <a:r>
            <a:rPr lang="es-ES" dirty="0" smtClean="0"/>
            <a:t>Calles</a:t>
          </a:r>
          <a:endParaRPr lang="es-ES" dirty="0"/>
        </a:p>
      </dgm:t>
    </dgm:pt>
    <dgm:pt modelId="{CB5AD8D5-6FAD-4612-AF60-C2AA88C34586}" type="parTrans" cxnId="{2F40D091-FACF-493A-B89E-42FF8831AB3E}">
      <dgm:prSet/>
      <dgm:spPr/>
      <dgm:t>
        <a:bodyPr/>
        <a:lstStyle/>
        <a:p>
          <a:endParaRPr lang="es-ES"/>
        </a:p>
      </dgm:t>
    </dgm:pt>
    <dgm:pt modelId="{A9834E10-BF43-4A51-B2C1-FC78FF2C9566}" type="sibTrans" cxnId="{2F40D091-FACF-493A-B89E-42FF8831AB3E}">
      <dgm:prSet/>
      <dgm:spPr/>
      <dgm:t>
        <a:bodyPr/>
        <a:lstStyle/>
        <a:p>
          <a:endParaRPr lang="es-ES"/>
        </a:p>
      </dgm:t>
    </dgm:pt>
    <dgm:pt modelId="{FA036883-D81E-48FF-96AF-25CF23B0CC8F}">
      <dgm:prSet/>
      <dgm:spPr/>
      <dgm:t>
        <a:bodyPr/>
        <a:lstStyle/>
        <a:p>
          <a:r>
            <a:rPr lang="es-ES" dirty="0" smtClean="0"/>
            <a:t>Hospitales</a:t>
          </a:r>
        </a:p>
        <a:p>
          <a:r>
            <a:rPr lang="es-ES" dirty="0" smtClean="0"/>
            <a:t>Clínicas</a:t>
          </a:r>
          <a:endParaRPr lang="es-ES" dirty="0"/>
        </a:p>
      </dgm:t>
    </dgm:pt>
    <dgm:pt modelId="{B6DCF4E2-9A43-44DD-BC83-9ACA32E057F1}" type="parTrans" cxnId="{FADEB75A-0F32-4AF6-B92D-474EB454BAD0}">
      <dgm:prSet/>
      <dgm:spPr/>
      <dgm:t>
        <a:bodyPr/>
        <a:lstStyle/>
        <a:p>
          <a:endParaRPr lang="es-ES"/>
        </a:p>
      </dgm:t>
    </dgm:pt>
    <dgm:pt modelId="{3D0B7565-8354-44A9-8F17-74CE0642BEF4}" type="sibTrans" cxnId="{FADEB75A-0F32-4AF6-B92D-474EB454BAD0}">
      <dgm:prSet/>
      <dgm:spPr/>
      <dgm:t>
        <a:bodyPr/>
        <a:lstStyle/>
        <a:p>
          <a:endParaRPr lang="es-ES"/>
        </a:p>
      </dgm:t>
    </dgm:pt>
    <dgm:pt modelId="{B558FF99-8301-4E23-8897-2259E6558C6A}" type="pres">
      <dgm:prSet presAssocID="{6C042CC4-07E7-48F6-85DC-DA1C262FEB14}" presName="diagram" presStyleCnt="0">
        <dgm:presLayoutVars>
          <dgm:chPref val="1"/>
          <dgm:dir/>
          <dgm:animOne val="branch"/>
          <dgm:animLvl val="lvl"/>
          <dgm:resizeHandles val="exact"/>
        </dgm:presLayoutVars>
      </dgm:prSet>
      <dgm:spPr/>
      <dgm:t>
        <a:bodyPr/>
        <a:lstStyle/>
        <a:p>
          <a:endParaRPr lang="es-ES"/>
        </a:p>
      </dgm:t>
    </dgm:pt>
    <dgm:pt modelId="{B40484D7-1B5D-4806-8661-167C78257AA7}" type="pres">
      <dgm:prSet presAssocID="{1F065270-6AFF-4364-9FBC-4A94C20DA537}" presName="root1" presStyleCnt="0"/>
      <dgm:spPr/>
    </dgm:pt>
    <dgm:pt modelId="{9ADC3733-9B80-43D0-9B04-1A571340A788}" type="pres">
      <dgm:prSet presAssocID="{1F065270-6AFF-4364-9FBC-4A94C20DA537}" presName="LevelOneTextNode" presStyleLbl="node0" presStyleIdx="0" presStyleCnt="1">
        <dgm:presLayoutVars>
          <dgm:chPref val="3"/>
        </dgm:presLayoutVars>
      </dgm:prSet>
      <dgm:spPr/>
      <dgm:t>
        <a:bodyPr/>
        <a:lstStyle/>
        <a:p>
          <a:endParaRPr lang="es-ES"/>
        </a:p>
      </dgm:t>
    </dgm:pt>
    <dgm:pt modelId="{9A9FFC53-0DF9-4548-903D-06F77FAA2862}" type="pres">
      <dgm:prSet presAssocID="{1F065270-6AFF-4364-9FBC-4A94C20DA537}" presName="level2hierChild" presStyleCnt="0"/>
      <dgm:spPr/>
    </dgm:pt>
    <dgm:pt modelId="{1CAB59D8-8F75-4927-A185-4C09888BA6F9}" type="pres">
      <dgm:prSet presAssocID="{3D20A0F6-8EF7-4519-B122-F07A9A27050C}" presName="conn2-1" presStyleLbl="parChTrans1D2" presStyleIdx="0" presStyleCnt="2"/>
      <dgm:spPr/>
      <dgm:t>
        <a:bodyPr/>
        <a:lstStyle/>
        <a:p>
          <a:endParaRPr lang="es-ES"/>
        </a:p>
      </dgm:t>
    </dgm:pt>
    <dgm:pt modelId="{50CABDA3-9BFD-4D54-BA59-8F58C2EC035E}" type="pres">
      <dgm:prSet presAssocID="{3D20A0F6-8EF7-4519-B122-F07A9A27050C}" presName="connTx" presStyleLbl="parChTrans1D2" presStyleIdx="0" presStyleCnt="2"/>
      <dgm:spPr/>
      <dgm:t>
        <a:bodyPr/>
        <a:lstStyle/>
        <a:p>
          <a:endParaRPr lang="es-ES"/>
        </a:p>
      </dgm:t>
    </dgm:pt>
    <dgm:pt modelId="{1EAE5597-FBC9-4F49-B33A-355EDA88587F}" type="pres">
      <dgm:prSet presAssocID="{40FA46FF-33EF-4C7E-BB69-D31631AD09FE}" presName="root2" presStyleCnt="0"/>
      <dgm:spPr/>
    </dgm:pt>
    <dgm:pt modelId="{51E9F5D2-9ABB-4B31-B343-D4F2FC9FF962}" type="pres">
      <dgm:prSet presAssocID="{40FA46FF-33EF-4C7E-BB69-D31631AD09FE}" presName="LevelTwoTextNode" presStyleLbl="node2" presStyleIdx="0" presStyleCnt="2" custLinFactNeighborX="1109" custLinFactNeighborY="2474">
        <dgm:presLayoutVars>
          <dgm:chPref val="3"/>
        </dgm:presLayoutVars>
      </dgm:prSet>
      <dgm:spPr/>
      <dgm:t>
        <a:bodyPr/>
        <a:lstStyle/>
        <a:p>
          <a:endParaRPr lang="es-ES"/>
        </a:p>
      </dgm:t>
    </dgm:pt>
    <dgm:pt modelId="{964727D1-2D59-4E69-B2A1-6055639C3DDA}" type="pres">
      <dgm:prSet presAssocID="{40FA46FF-33EF-4C7E-BB69-D31631AD09FE}" presName="level3hierChild" presStyleCnt="0"/>
      <dgm:spPr/>
    </dgm:pt>
    <dgm:pt modelId="{EE034BA0-FF23-47D2-B372-26E0676BD45E}" type="pres">
      <dgm:prSet presAssocID="{B6DCF4E2-9A43-44DD-BC83-9ACA32E057F1}" presName="conn2-1" presStyleLbl="parChTrans1D3" presStyleIdx="0" presStyleCnt="5"/>
      <dgm:spPr/>
      <dgm:t>
        <a:bodyPr/>
        <a:lstStyle/>
        <a:p>
          <a:endParaRPr lang="es-ES"/>
        </a:p>
      </dgm:t>
    </dgm:pt>
    <dgm:pt modelId="{DCED9230-6663-4CAB-B732-3DDBE12849C2}" type="pres">
      <dgm:prSet presAssocID="{B6DCF4E2-9A43-44DD-BC83-9ACA32E057F1}" presName="connTx" presStyleLbl="parChTrans1D3" presStyleIdx="0" presStyleCnt="5"/>
      <dgm:spPr/>
      <dgm:t>
        <a:bodyPr/>
        <a:lstStyle/>
        <a:p>
          <a:endParaRPr lang="es-ES"/>
        </a:p>
      </dgm:t>
    </dgm:pt>
    <dgm:pt modelId="{56893403-1BD4-4772-9AEF-B8D48BE66A2F}" type="pres">
      <dgm:prSet presAssocID="{FA036883-D81E-48FF-96AF-25CF23B0CC8F}" presName="root2" presStyleCnt="0"/>
      <dgm:spPr/>
    </dgm:pt>
    <dgm:pt modelId="{E7F2CEBD-C4D1-4C11-BB82-59884EA871C0}" type="pres">
      <dgm:prSet presAssocID="{FA036883-D81E-48FF-96AF-25CF23B0CC8F}" presName="LevelTwoTextNode" presStyleLbl="node3" presStyleIdx="0" presStyleCnt="5" custScaleY="76361" custLinFactNeighborX="-1362" custLinFactNeighborY="7569">
        <dgm:presLayoutVars>
          <dgm:chPref val="3"/>
        </dgm:presLayoutVars>
      </dgm:prSet>
      <dgm:spPr/>
      <dgm:t>
        <a:bodyPr/>
        <a:lstStyle/>
        <a:p>
          <a:endParaRPr lang="es-ES"/>
        </a:p>
      </dgm:t>
    </dgm:pt>
    <dgm:pt modelId="{75337DF1-12F0-4ED2-8089-266BC5D0AA5B}" type="pres">
      <dgm:prSet presAssocID="{FA036883-D81E-48FF-96AF-25CF23B0CC8F}" presName="level3hierChild" presStyleCnt="0"/>
      <dgm:spPr/>
    </dgm:pt>
    <dgm:pt modelId="{80E1A6E6-5F49-43A7-95CF-65A52163D3D0}" type="pres">
      <dgm:prSet presAssocID="{4FD50559-397C-41D7-81D5-7E74EF7A91EF}" presName="conn2-1" presStyleLbl="parChTrans1D3" presStyleIdx="1" presStyleCnt="5"/>
      <dgm:spPr/>
      <dgm:t>
        <a:bodyPr/>
        <a:lstStyle/>
        <a:p>
          <a:endParaRPr lang="es-ES"/>
        </a:p>
      </dgm:t>
    </dgm:pt>
    <dgm:pt modelId="{F81FC7AF-C1DB-42ED-A401-A8CD36912FCC}" type="pres">
      <dgm:prSet presAssocID="{4FD50559-397C-41D7-81D5-7E74EF7A91EF}" presName="connTx" presStyleLbl="parChTrans1D3" presStyleIdx="1" presStyleCnt="5"/>
      <dgm:spPr/>
      <dgm:t>
        <a:bodyPr/>
        <a:lstStyle/>
        <a:p>
          <a:endParaRPr lang="es-ES"/>
        </a:p>
      </dgm:t>
    </dgm:pt>
    <dgm:pt modelId="{B7F80AFC-3C29-447C-9CF5-5ECA9D196390}" type="pres">
      <dgm:prSet presAssocID="{14F815BB-9110-4197-9024-5EA2C22C3338}" presName="root2" presStyleCnt="0"/>
      <dgm:spPr/>
    </dgm:pt>
    <dgm:pt modelId="{4584CC18-8D8B-423F-B4AE-B2B66DB503EB}" type="pres">
      <dgm:prSet presAssocID="{14F815BB-9110-4197-9024-5EA2C22C3338}" presName="LevelTwoTextNode" presStyleLbl="node3" presStyleIdx="1" presStyleCnt="5" custLinFactNeighborX="-1271" custLinFactNeighborY="1584">
        <dgm:presLayoutVars>
          <dgm:chPref val="3"/>
        </dgm:presLayoutVars>
      </dgm:prSet>
      <dgm:spPr/>
      <dgm:t>
        <a:bodyPr/>
        <a:lstStyle/>
        <a:p>
          <a:endParaRPr lang="es-ES"/>
        </a:p>
      </dgm:t>
    </dgm:pt>
    <dgm:pt modelId="{48CBEE2B-D650-4C86-9EB4-B21CE507CBDC}" type="pres">
      <dgm:prSet presAssocID="{14F815BB-9110-4197-9024-5EA2C22C3338}" presName="level3hierChild" presStyleCnt="0"/>
      <dgm:spPr/>
    </dgm:pt>
    <dgm:pt modelId="{459C74ED-882B-4075-84E3-E15989F11E99}" type="pres">
      <dgm:prSet presAssocID="{D4952FE4-848B-47AC-81E5-5A090C34B81E}" presName="conn2-1" presStyleLbl="parChTrans1D3" presStyleIdx="2" presStyleCnt="5"/>
      <dgm:spPr/>
      <dgm:t>
        <a:bodyPr/>
        <a:lstStyle/>
        <a:p>
          <a:endParaRPr lang="es-ES"/>
        </a:p>
      </dgm:t>
    </dgm:pt>
    <dgm:pt modelId="{D21755FC-A1C1-436A-8AA1-094FBC32F59F}" type="pres">
      <dgm:prSet presAssocID="{D4952FE4-848B-47AC-81E5-5A090C34B81E}" presName="connTx" presStyleLbl="parChTrans1D3" presStyleIdx="2" presStyleCnt="5"/>
      <dgm:spPr/>
      <dgm:t>
        <a:bodyPr/>
        <a:lstStyle/>
        <a:p>
          <a:endParaRPr lang="es-ES"/>
        </a:p>
      </dgm:t>
    </dgm:pt>
    <dgm:pt modelId="{CF907177-9FEE-4D85-A549-BA5EE5B61C6E}" type="pres">
      <dgm:prSet presAssocID="{1DE8838A-2BC7-4C6F-8C74-B12328C18017}" presName="root2" presStyleCnt="0"/>
      <dgm:spPr/>
    </dgm:pt>
    <dgm:pt modelId="{B583AE4D-9B7B-424E-A84C-08E9C085C8A2}" type="pres">
      <dgm:prSet presAssocID="{1DE8838A-2BC7-4C6F-8C74-B12328C18017}" presName="LevelTwoTextNode" presStyleLbl="node3" presStyleIdx="2" presStyleCnt="5" custScaleY="76255">
        <dgm:presLayoutVars>
          <dgm:chPref val="3"/>
        </dgm:presLayoutVars>
      </dgm:prSet>
      <dgm:spPr/>
      <dgm:t>
        <a:bodyPr/>
        <a:lstStyle/>
        <a:p>
          <a:endParaRPr lang="es-ES"/>
        </a:p>
      </dgm:t>
    </dgm:pt>
    <dgm:pt modelId="{D65D3CF5-D9BD-4624-A402-540861E49AAB}" type="pres">
      <dgm:prSet presAssocID="{1DE8838A-2BC7-4C6F-8C74-B12328C18017}" presName="level3hierChild" presStyleCnt="0"/>
      <dgm:spPr/>
    </dgm:pt>
    <dgm:pt modelId="{F381CBD3-03DB-42FD-8CE7-7A6D9A1C9B45}" type="pres">
      <dgm:prSet presAssocID="{E6B12763-B93D-48F2-A6D4-3F0D06027BF3}" presName="conn2-1" presStyleLbl="parChTrans1D2" presStyleIdx="1" presStyleCnt="2"/>
      <dgm:spPr/>
      <dgm:t>
        <a:bodyPr/>
        <a:lstStyle/>
        <a:p>
          <a:endParaRPr lang="es-ES"/>
        </a:p>
      </dgm:t>
    </dgm:pt>
    <dgm:pt modelId="{8F9926EB-8B41-4325-A538-A219BA89E566}" type="pres">
      <dgm:prSet presAssocID="{E6B12763-B93D-48F2-A6D4-3F0D06027BF3}" presName="connTx" presStyleLbl="parChTrans1D2" presStyleIdx="1" presStyleCnt="2"/>
      <dgm:spPr/>
      <dgm:t>
        <a:bodyPr/>
        <a:lstStyle/>
        <a:p>
          <a:endParaRPr lang="es-ES"/>
        </a:p>
      </dgm:t>
    </dgm:pt>
    <dgm:pt modelId="{88BD8D4A-63FC-47EE-B029-F137510DDF70}" type="pres">
      <dgm:prSet presAssocID="{0B413E7B-6BCE-4B5F-89C2-0C3533331F06}" presName="root2" presStyleCnt="0"/>
      <dgm:spPr/>
    </dgm:pt>
    <dgm:pt modelId="{F465411B-44F2-4B00-BEAC-BDA7851F5D9A}" type="pres">
      <dgm:prSet presAssocID="{0B413E7B-6BCE-4B5F-89C2-0C3533331F06}" presName="LevelTwoTextNode" presStyleLbl="node2" presStyleIdx="1" presStyleCnt="2">
        <dgm:presLayoutVars>
          <dgm:chPref val="3"/>
        </dgm:presLayoutVars>
      </dgm:prSet>
      <dgm:spPr/>
      <dgm:t>
        <a:bodyPr/>
        <a:lstStyle/>
        <a:p>
          <a:endParaRPr lang="es-ES"/>
        </a:p>
      </dgm:t>
    </dgm:pt>
    <dgm:pt modelId="{BFB79164-CC6B-4D0B-9B2A-8B40BAC908E9}" type="pres">
      <dgm:prSet presAssocID="{0B413E7B-6BCE-4B5F-89C2-0C3533331F06}" presName="level3hierChild" presStyleCnt="0"/>
      <dgm:spPr/>
    </dgm:pt>
    <dgm:pt modelId="{91E5890A-E08E-48F7-8757-A8CBA23FFDE1}" type="pres">
      <dgm:prSet presAssocID="{CB5AD8D5-6FAD-4612-AF60-C2AA88C34586}" presName="conn2-1" presStyleLbl="parChTrans1D3" presStyleIdx="3" presStyleCnt="5"/>
      <dgm:spPr/>
      <dgm:t>
        <a:bodyPr/>
        <a:lstStyle/>
        <a:p>
          <a:endParaRPr lang="es-ES"/>
        </a:p>
      </dgm:t>
    </dgm:pt>
    <dgm:pt modelId="{F3BDFC0E-5CA0-4FDD-A2CD-3C31C5DBE297}" type="pres">
      <dgm:prSet presAssocID="{CB5AD8D5-6FAD-4612-AF60-C2AA88C34586}" presName="connTx" presStyleLbl="parChTrans1D3" presStyleIdx="3" presStyleCnt="5"/>
      <dgm:spPr/>
      <dgm:t>
        <a:bodyPr/>
        <a:lstStyle/>
        <a:p>
          <a:endParaRPr lang="es-ES"/>
        </a:p>
      </dgm:t>
    </dgm:pt>
    <dgm:pt modelId="{E0447976-2FF3-4723-A4E4-DEA13512261F}" type="pres">
      <dgm:prSet presAssocID="{F9F13514-5244-4047-9D08-8B5C9B85D9AC}" presName="root2" presStyleCnt="0"/>
      <dgm:spPr/>
    </dgm:pt>
    <dgm:pt modelId="{ED439331-979A-4D7D-9AE1-12BE70EF9218}" type="pres">
      <dgm:prSet presAssocID="{F9F13514-5244-4047-9D08-8B5C9B85D9AC}" presName="LevelTwoTextNode" presStyleLbl="node3" presStyleIdx="3" presStyleCnt="5" custScaleY="75571">
        <dgm:presLayoutVars>
          <dgm:chPref val="3"/>
        </dgm:presLayoutVars>
      </dgm:prSet>
      <dgm:spPr/>
      <dgm:t>
        <a:bodyPr/>
        <a:lstStyle/>
        <a:p>
          <a:endParaRPr lang="es-ES"/>
        </a:p>
      </dgm:t>
    </dgm:pt>
    <dgm:pt modelId="{3431967E-6CCE-4FA6-A28B-CE7129DBA378}" type="pres">
      <dgm:prSet presAssocID="{F9F13514-5244-4047-9D08-8B5C9B85D9AC}" presName="level3hierChild" presStyleCnt="0"/>
      <dgm:spPr/>
    </dgm:pt>
    <dgm:pt modelId="{B152C114-3310-4566-B234-0210784E598B}" type="pres">
      <dgm:prSet presAssocID="{591304CB-8CEB-4BD1-B021-4F8F4E6786F5}" presName="conn2-1" presStyleLbl="parChTrans1D3" presStyleIdx="4" presStyleCnt="5"/>
      <dgm:spPr/>
      <dgm:t>
        <a:bodyPr/>
        <a:lstStyle/>
        <a:p>
          <a:endParaRPr lang="es-ES"/>
        </a:p>
      </dgm:t>
    </dgm:pt>
    <dgm:pt modelId="{A7CF7321-3677-4873-800B-393DC5066DFE}" type="pres">
      <dgm:prSet presAssocID="{591304CB-8CEB-4BD1-B021-4F8F4E6786F5}" presName="connTx" presStyleLbl="parChTrans1D3" presStyleIdx="4" presStyleCnt="5"/>
      <dgm:spPr/>
      <dgm:t>
        <a:bodyPr/>
        <a:lstStyle/>
        <a:p>
          <a:endParaRPr lang="es-ES"/>
        </a:p>
      </dgm:t>
    </dgm:pt>
    <dgm:pt modelId="{2944E330-65CE-4480-9AA0-47BD0ADF3184}" type="pres">
      <dgm:prSet presAssocID="{96BC6C67-6D03-48FE-9694-CD048A5112BE}" presName="root2" presStyleCnt="0"/>
      <dgm:spPr/>
    </dgm:pt>
    <dgm:pt modelId="{BB2ADFAD-3E11-4F42-AB28-C6ABA85D8D9E}" type="pres">
      <dgm:prSet presAssocID="{96BC6C67-6D03-48FE-9694-CD048A5112BE}" presName="LevelTwoTextNode" presStyleLbl="node3" presStyleIdx="4" presStyleCnt="5" custScaleY="78739">
        <dgm:presLayoutVars>
          <dgm:chPref val="3"/>
        </dgm:presLayoutVars>
      </dgm:prSet>
      <dgm:spPr/>
      <dgm:t>
        <a:bodyPr/>
        <a:lstStyle/>
        <a:p>
          <a:endParaRPr lang="es-ES"/>
        </a:p>
      </dgm:t>
    </dgm:pt>
    <dgm:pt modelId="{F8F16846-C600-48A1-8F20-EF6F04B24205}" type="pres">
      <dgm:prSet presAssocID="{96BC6C67-6D03-48FE-9694-CD048A5112BE}" presName="level3hierChild" presStyleCnt="0"/>
      <dgm:spPr/>
    </dgm:pt>
  </dgm:ptLst>
  <dgm:cxnLst>
    <dgm:cxn modelId="{A2485146-BC43-43B4-9DEF-D6654128B647}" type="presOf" srcId="{6C042CC4-07E7-48F6-85DC-DA1C262FEB14}" destId="{B558FF99-8301-4E23-8897-2259E6558C6A}" srcOrd="0" destOrd="0" presId="urn:microsoft.com/office/officeart/2005/8/layout/hierarchy2"/>
    <dgm:cxn modelId="{0C08CE93-C373-4124-8B70-F24AC0068AC1}" type="presOf" srcId="{591304CB-8CEB-4BD1-B021-4F8F4E6786F5}" destId="{B152C114-3310-4566-B234-0210784E598B}" srcOrd="0" destOrd="0" presId="urn:microsoft.com/office/officeart/2005/8/layout/hierarchy2"/>
    <dgm:cxn modelId="{B321DC71-7760-4300-B762-DA9BE991D286}" type="presOf" srcId="{4FD50559-397C-41D7-81D5-7E74EF7A91EF}" destId="{80E1A6E6-5F49-43A7-95CF-65A52163D3D0}" srcOrd="0" destOrd="0" presId="urn:microsoft.com/office/officeart/2005/8/layout/hierarchy2"/>
    <dgm:cxn modelId="{C15D775D-D764-41BE-B59F-616C4947325E}" type="presOf" srcId="{591304CB-8CEB-4BD1-B021-4F8F4E6786F5}" destId="{A7CF7321-3677-4873-800B-393DC5066DFE}" srcOrd="1" destOrd="0" presId="urn:microsoft.com/office/officeart/2005/8/layout/hierarchy2"/>
    <dgm:cxn modelId="{8CE78DD6-DB92-4EE1-B922-7B6F58B95291}" srcId="{1F065270-6AFF-4364-9FBC-4A94C20DA537}" destId="{0B413E7B-6BCE-4B5F-89C2-0C3533331F06}" srcOrd="1" destOrd="0" parTransId="{E6B12763-B93D-48F2-A6D4-3F0D06027BF3}" sibTransId="{AA13F0E3-51AB-4541-9052-1CD555B98064}"/>
    <dgm:cxn modelId="{FD77998D-88C6-43D9-B792-E320C8E7A5E0}" type="presOf" srcId="{D4952FE4-848B-47AC-81E5-5A090C34B81E}" destId="{459C74ED-882B-4075-84E3-E15989F11E99}" srcOrd="0" destOrd="0" presId="urn:microsoft.com/office/officeart/2005/8/layout/hierarchy2"/>
    <dgm:cxn modelId="{C6969AA3-C869-4B71-8B63-660EB75B6790}" type="presOf" srcId="{14F815BB-9110-4197-9024-5EA2C22C3338}" destId="{4584CC18-8D8B-423F-B4AE-B2B66DB503EB}" srcOrd="0" destOrd="0" presId="urn:microsoft.com/office/officeart/2005/8/layout/hierarchy2"/>
    <dgm:cxn modelId="{4462F2BA-B3CE-4930-BFC7-2820F537D1AD}" type="presOf" srcId="{B6DCF4E2-9A43-44DD-BC83-9ACA32E057F1}" destId="{EE034BA0-FF23-47D2-B372-26E0676BD45E}" srcOrd="0" destOrd="0" presId="urn:microsoft.com/office/officeart/2005/8/layout/hierarchy2"/>
    <dgm:cxn modelId="{FC59BD86-7542-4862-BB17-150F3E730003}" type="presOf" srcId="{FA036883-D81E-48FF-96AF-25CF23B0CC8F}" destId="{E7F2CEBD-C4D1-4C11-BB82-59884EA871C0}" srcOrd="0" destOrd="0" presId="urn:microsoft.com/office/officeart/2005/8/layout/hierarchy2"/>
    <dgm:cxn modelId="{06E84A07-7617-4DA6-B2A7-584507D122B5}" type="presOf" srcId="{F9F13514-5244-4047-9D08-8B5C9B85D9AC}" destId="{ED439331-979A-4D7D-9AE1-12BE70EF9218}" srcOrd="0" destOrd="0" presId="urn:microsoft.com/office/officeart/2005/8/layout/hierarchy2"/>
    <dgm:cxn modelId="{980D4DF6-B31F-4604-A54B-4270D3DED5FA}" type="presOf" srcId="{0B413E7B-6BCE-4B5F-89C2-0C3533331F06}" destId="{F465411B-44F2-4B00-BEAC-BDA7851F5D9A}" srcOrd="0" destOrd="0" presId="urn:microsoft.com/office/officeart/2005/8/layout/hierarchy2"/>
    <dgm:cxn modelId="{517F09C0-845C-4392-A2CA-19F466802EA1}" type="presOf" srcId="{CB5AD8D5-6FAD-4612-AF60-C2AA88C34586}" destId="{F3BDFC0E-5CA0-4FDD-A2CD-3C31C5DBE297}" srcOrd="1" destOrd="0" presId="urn:microsoft.com/office/officeart/2005/8/layout/hierarchy2"/>
    <dgm:cxn modelId="{FADEB75A-0F32-4AF6-B92D-474EB454BAD0}" srcId="{40FA46FF-33EF-4C7E-BB69-D31631AD09FE}" destId="{FA036883-D81E-48FF-96AF-25CF23B0CC8F}" srcOrd="0" destOrd="0" parTransId="{B6DCF4E2-9A43-44DD-BC83-9ACA32E057F1}" sibTransId="{3D0B7565-8354-44A9-8F17-74CE0642BEF4}"/>
    <dgm:cxn modelId="{6F4E5CB6-E4E2-4697-92B6-AB5AF408D1BD}" type="presOf" srcId="{1F065270-6AFF-4364-9FBC-4A94C20DA537}" destId="{9ADC3733-9B80-43D0-9B04-1A571340A788}" srcOrd="0" destOrd="0" presId="urn:microsoft.com/office/officeart/2005/8/layout/hierarchy2"/>
    <dgm:cxn modelId="{C62E8167-9ADE-4C51-97D8-070025BD485A}" type="presOf" srcId="{E6B12763-B93D-48F2-A6D4-3F0D06027BF3}" destId="{F381CBD3-03DB-42FD-8CE7-7A6D9A1C9B45}" srcOrd="0" destOrd="0" presId="urn:microsoft.com/office/officeart/2005/8/layout/hierarchy2"/>
    <dgm:cxn modelId="{1881012D-AAEC-4264-885E-1F80679D43C6}" type="presOf" srcId="{1DE8838A-2BC7-4C6F-8C74-B12328C18017}" destId="{B583AE4D-9B7B-424E-A84C-08E9C085C8A2}" srcOrd="0" destOrd="0" presId="urn:microsoft.com/office/officeart/2005/8/layout/hierarchy2"/>
    <dgm:cxn modelId="{B3B01E33-38EA-448F-BB97-0C781F7EB69F}" type="presOf" srcId="{E6B12763-B93D-48F2-A6D4-3F0D06027BF3}" destId="{8F9926EB-8B41-4325-A538-A219BA89E566}" srcOrd="1" destOrd="0" presId="urn:microsoft.com/office/officeart/2005/8/layout/hierarchy2"/>
    <dgm:cxn modelId="{E0140AB1-24EE-46A3-ABA7-DCDDE9CB997E}" srcId="{6C042CC4-07E7-48F6-85DC-DA1C262FEB14}" destId="{1F065270-6AFF-4364-9FBC-4A94C20DA537}" srcOrd="0" destOrd="0" parTransId="{997E7218-1BC7-466D-B61F-C0EE12E09687}" sibTransId="{25094359-8C22-49B4-9E5F-28D2283E9B83}"/>
    <dgm:cxn modelId="{2F40D091-FACF-493A-B89E-42FF8831AB3E}" srcId="{0B413E7B-6BCE-4B5F-89C2-0C3533331F06}" destId="{F9F13514-5244-4047-9D08-8B5C9B85D9AC}" srcOrd="0" destOrd="0" parTransId="{CB5AD8D5-6FAD-4612-AF60-C2AA88C34586}" sibTransId="{A9834E10-BF43-4A51-B2C1-FC78FF2C9566}"/>
    <dgm:cxn modelId="{644A7A9D-13F2-4F03-850C-3894EDB2D2BD}" type="presOf" srcId="{D4952FE4-848B-47AC-81E5-5A090C34B81E}" destId="{D21755FC-A1C1-436A-8AA1-094FBC32F59F}" srcOrd="1" destOrd="0" presId="urn:microsoft.com/office/officeart/2005/8/layout/hierarchy2"/>
    <dgm:cxn modelId="{EC1A6FED-3634-4404-A262-C4B75F9441F4}" srcId="{1F065270-6AFF-4364-9FBC-4A94C20DA537}" destId="{40FA46FF-33EF-4C7E-BB69-D31631AD09FE}" srcOrd="0" destOrd="0" parTransId="{3D20A0F6-8EF7-4519-B122-F07A9A27050C}" sibTransId="{882FCFFB-9388-4D70-8F24-F14E9C12854B}"/>
    <dgm:cxn modelId="{C0234458-3260-4EC0-A73E-1263816C04F1}" type="presOf" srcId="{CB5AD8D5-6FAD-4612-AF60-C2AA88C34586}" destId="{91E5890A-E08E-48F7-8757-A8CBA23FFDE1}" srcOrd="0" destOrd="0" presId="urn:microsoft.com/office/officeart/2005/8/layout/hierarchy2"/>
    <dgm:cxn modelId="{C6DBC740-D166-42B1-9693-AE812B076E48}" type="presOf" srcId="{3D20A0F6-8EF7-4519-B122-F07A9A27050C}" destId="{50CABDA3-9BFD-4D54-BA59-8F58C2EC035E}" srcOrd="1" destOrd="0" presId="urn:microsoft.com/office/officeart/2005/8/layout/hierarchy2"/>
    <dgm:cxn modelId="{61A1EED8-8329-4FF9-9976-FECE518A43CF}" srcId="{0B413E7B-6BCE-4B5F-89C2-0C3533331F06}" destId="{96BC6C67-6D03-48FE-9694-CD048A5112BE}" srcOrd="1" destOrd="0" parTransId="{591304CB-8CEB-4BD1-B021-4F8F4E6786F5}" sibTransId="{9843EE5A-1F24-40EA-B957-F69D0AC5E82F}"/>
    <dgm:cxn modelId="{5AC635A6-C0BF-400F-B5FF-05FC3EDA0DCB}" srcId="{40FA46FF-33EF-4C7E-BB69-D31631AD09FE}" destId="{1DE8838A-2BC7-4C6F-8C74-B12328C18017}" srcOrd="2" destOrd="0" parTransId="{D4952FE4-848B-47AC-81E5-5A090C34B81E}" sibTransId="{51F3F138-350B-49DA-B001-F7E706CC8467}"/>
    <dgm:cxn modelId="{5BBC118B-9ABA-409E-87A5-BE4C66F689AE}" type="presOf" srcId="{B6DCF4E2-9A43-44DD-BC83-9ACA32E057F1}" destId="{DCED9230-6663-4CAB-B732-3DDBE12849C2}" srcOrd="1" destOrd="0" presId="urn:microsoft.com/office/officeart/2005/8/layout/hierarchy2"/>
    <dgm:cxn modelId="{7D1A7987-6DD4-47D0-A21F-D3E69502DF64}" type="presOf" srcId="{4FD50559-397C-41D7-81D5-7E74EF7A91EF}" destId="{F81FC7AF-C1DB-42ED-A401-A8CD36912FCC}" srcOrd="1" destOrd="0" presId="urn:microsoft.com/office/officeart/2005/8/layout/hierarchy2"/>
    <dgm:cxn modelId="{F004FB46-8E21-4E75-9367-3271FBF777E8}" type="presOf" srcId="{3D20A0F6-8EF7-4519-B122-F07A9A27050C}" destId="{1CAB59D8-8F75-4927-A185-4C09888BA6F9}" srcOrd="0" destOrd="0" presId="urn:microsoft.com/office/officeart/2005/8/layout/hierarchy2"/>
    <dgm:cxn modelId="{40F61C67-2C7F-4FD7-A4C0-5E2F061EE873}" type="presOf" srcId="{40FA46FF-33EF-4C7E-BB69-D31631AD09FE}" destId="{51E9F5D2-9ABB-4B31-B343-D4F2FC9FF962}" srcOrd="0" destOrd="0" presId="urn:microsoft.com/office/officeart/2005/8/layout/hierarchy2"/>
    <dgm:cxn modelId="{6426C642-771C-46D6-9201-01CD1A4C80C0}" srcId="{40FA46FF-33EF-4C7E-BB69-D31631AD09FE}" destId="{14F815BB-9110-4197-9024-5EA2C22C3338}" srcOrd="1" destOrd="0" parTransId="{4FD50559-397C-41D7-81D5-7E74EF7A91EF}" sibTransId="{50D42763-6A32-497D-8B1F-3DE9BB68CBC9}"/>
    <dgm:cxn modelId="{8D8A06A6-5DAC-4DDA-904C-C0AFBBBF2960}" type="presOf" srcId="{96BC6C67-6D03-48FE-9694-CD048A5112BE}" destId="{BB2ADFAD-3E11-4F42-AB28-C6ABA85D8D9E}" srcOrd="0" destOrd="0" presId="urn:microsoft.com/office/officeart/2005/8/layout/hierarchy2"/>
    <dgm:cxn modelId="{6C57ED24-1026-4751-8BC0-28788DD645D9}" type="presParOf" srcId="{B558FF99-8301-4E23-8897-2259E6558C6A}" destId="{B40484D7-1B5D-4806-8661-167C78257AA7}" srcOrd="0" destOrd="0" presId="urn:microsoft.com/office/officeart/2005/8/layout/hierarchy2"/>
    <dgm:cxn modelId="{7EFC5C43-CE5F-4F5F-BE42-DF26327487C6}" type="presParOf" srcId="{B40484D7-1B5D-4806-8661-167C78257AA7}" destId="{9ADC3733-9B80-43D0-9B04-1A571340A788}" srcOrd="0" destOrd="0" presId="urn:microsoft.com/office/officeart/2005/8/layout/hierarchy2"/>
    <dgm:cxn modelId="{E53ED08E-2206-4580-85DA-46614EC234EE}" type="presParOf" srcId="{B40484D7-1B5D-4806-8661-167C78257AA7}" destId="{9A9FFC53-0DF9-4548-903D-06F77FAA2862}" srcOrd="1" destOrd="0" presId="urn:microsoft.com/office/officeart/2005/8/layout/hierarchy2"/>
    <dgm:cxn modelId="{12F46B3F-E0AF-4BCB-A5E5-9A5FA095AC81}" type="presParOf" srcId="{9A9FFC53-0DF9-4548-903D-06F77FAA2862}" destId="{1CAB59D8-8F75-4927-A185-4C09888BA6F9}" srcOrd="0" destOrd="0" presId="urn:microsoft.com/office/officeart/2005/8/layout/hierarchy2"/>
    <dgm:cxn modelId="{91CC20F4-4FEE-4B74-B9C1-CBDD4ABE3E64}" type="presParOf" srcId="{1CAB59D8-8F75-4927-A185-4C09888BA6F9}" destId="{50CABDA3-9BFD-4D54-BA59-8F58C2EC035E}" srcOrd="0" destOrd="0" presId="urn:microsoft.com/office/officeart/2005/8/layout/hierarchy2"/>
    <dgm:cxn modelId="{8AE4B671-974D-4EBA-8FF4-E4773FEC0E35}" type="presParOf" srcId="{9A9FFC53-0DF9-4548-903D-06F77FAA2862}" destId="{1EAE5597-FBC9-4F49-B33A-355EDA88587F}" srcOrd="1" destOrd="0" presId="urn:microsoft.com/office/officeart/2005/8/layout/hierarchy2"/>
    <dgm:cxn modelId="{9A192985-31FA-4F9E-849D-F6A4A0BF3E64}" type="presParOf" srcId="{1EAE5597-FBC9-4F49-B33A-355EDA88587F}" destId="{51E9F5D2-9ABB-4B31-B343-D4F2FC9FF962}" srcOrd="0" destOrd="0" presId="urn:microsoft.com/office/officeart/2005/8/layout/hierarchy2"/>
    <dgm:cxn modelId="{76B0677A-E99A-4911-88C9-47DCDAADE8D7}" type="presParOf" srcId="{1EAE5597-FBC9-4F49-B33A-355EDA88587F}" destId="{964727D1-2D59-4E69-B2A1-6055639C3DDA}" srcOrd="1" destOrd="0" presId="urn:microsoft.com/office/officeart/2005/8/layout/hierarchy2"/>
    <dgm:cxn modelId="{B1AB76CE-6E0D-469B-8A3E-56FDA82CDB4B}" type="presParOf" srcId="{964727D1-2D59-4E69-B2A1-6055639C3DDA}" destId="{EE034BA0-FF23-47D2-B372-26E0676BD45E}" srcOrd="0" destOrd="0" presId="urn:microsoft.com/office/officeart/2005/8/layout/hierarchy2"/>
    <dgm:cxn modelId="{83C71B14-329C-49B4-BA94-0A0831630E8A}" type="presParOf" srcId="{EE034BA0-FF23-47D2-B372-26E0676BD45E}" destId="{DCED9230-6663-4CAB-B732-3DDBE12849C2}" srcOrd="0" destOrd="0" presId="urn:microsoft.com/office/officeart/2005/8/layout/hierarchy2"/>
    <dgm:cxn modelId="{9AA012CF-AFCC-4E37-AD2E-92324170B167}" type="presParOf" srcId="{964727D1-2D59-4E69-B2A1-6055639C3DDA}" destId="{56893403-1BD4-4772-9AEF-B8D48BE66A2F}" srcOrd="1" destOrd="0" presId="urn:microsoft.com/office/officeart/2005/8/layout/hierarchy2"/>
    <dgm:cxn modelId="{3BC18758-2C81-45DD-AB32-F467C765DFCC}" type="presParOf" srcId="{56893403-1BD4-4772-9AEF-B8D48BE66A2F}" destId="{E7F2CEBD-C4D1-4C11-BB82-59884EA871C0}" srcOrd="0" destOrd="0" presId="urn:microsoft.com/office/officeart/2005/8/layout/hierarchy2"/>
    <dgm:cxn modelId="{F36A748D-6E35-4832-A6DB-453AEB8BF016}" type="presParOf" srcId="{56893403-1BD4-4772-9AEF-B8D48BE66A2F}" destId="{75337DF1-12F0-4ED2-8089-266BC5D0AA5B}" srcOrd="1" destOrd="0" presId="urn:microsoft.com/office/officeart/2005/8/layout/hierarchy2"/>
    <dgm:cxn modelId="{31BC652D-95ED-49A1-9B4E-664878A697AC}" type="presParOf" srcId="{964727D1-2D59-4E69-B2A1-6055639C3DDA}" destId="{80E1A6E6-5F49-43A7-95CF-65A52163D3D0}" srcOrd="2" destOrd="0" presId="urn:microsoft.com/office/officeart/2005/8/layout/hierarchy2"/>
    <dgm:cxn modelId="{1EA011C9-88FA-4E86-992B-B49217858BE2}" type="presParOf" srcId="{80E1A6E6-5F49-43A7-95CF-65A52163D3D0}" destId="{F81FC7AF-C1DB-42ED-A401-A8CD36912FCC}" srcOrd="0" destOrd="0" presId="urn:microsoft.com/office/officeart/2005/8/layout/hierarchy2"/>
    <dgm:cxn modelId="{3F6D3592-EC49-4655-B7F0-E495F987E0EE}" type="presParOf" srcId="{964727D1-2D59-4E69-B2A1-6055639C3DDA}" destId="{B7F80AFC-3C29-447C-9CF5-5ECA9D196390}" srcOrd="3" destOrd="0" presId="urn:microsoft.com/office/officeart/2005/8/layout/hierarchy2"/>
    <dgm:cxn modelId="{D5DEF22A-7A45-469D-B069-D18C22C1D8D1}" type="presParOf" srcId="{B7F80AFC-3C29-447C-9CF5-5ECA9D196390}" destId="{4584CC18-8D8B-423F-B4AE-B2B66DB503EB}" srcOrd="0" destOrd="0" presId="urn:microsoft.com/office/officeart/2005/8/layout/hierarchy2"/>
    <dgm:cxn modelId="{14A44561-6BD8-4F84-B35B-D6508474BE2C}" type="presParOf" srcId="{B7F80AFC-3C29-447C-9CF5-5ECA9D196390}" destId="{48CBEE2B-D650-4C86-9EB4-B21CE507CBDC}" srcOrd="1" destOrd="0" presId="urn:microsoft.com/office/officeart/2005/8/layout/hierarchy2"/>
    <dgm:cxn modelId="{00448EA2-103B-48C2-A77A-7EFA0C19A91F}" type="presParOf" srcId="{964727D1-2D59-4E69-B2A1-6055639C3DDA}" destId="{459C74ED-882B-4075-84E3-E15989F11E99}" srcOrd="4" destOrd="0" presId="urn:microsoft.com/office/officeart/2005/8/layout/hierarchy2"/>
    <dgm:cxn modelId="{E3EC1442-FB9B-444E-9208-701A53696453}" type="presParOf" srcId="{459C74ED-882B-4075-84E3-E15989F11E99}" destId="{D21755FC-A1C1-436A-8AA1-094FBC32F59F}" srcOrd="0" destOrd="0" presId="urn:microsoft.com/office/officeart/2005/8/layout/hierarchy2"/>
    <dgm:cxn modelId="{E5FCCE52-40F8-4EFC-8525-E9CF71BA54CC}" type="presParOf" srcId="{964727D1-2D59-4E69-B2A1-6055639C3DDA}" destId="{CF907177-9FEE-4D85-A549-BA5EE5B61C6E}" srcOrd="5" destOrd="0" presId="urn:microsoft.com/office/officeart/2005/8/layout/hierarchy2"/>
    <dgm:cxn modelId="{0FC2BA0C-1358-417E-865F-5C6FBA399E4C}" type="presParOf" srcId="{CF907177-9FEE-4D85-A549-BA5EE5B61C6E}" destId="{B583AE4D-9B7B-424E-A84C-08E9C085C8A2}" srcOrd="0" destOrd="0" presId="urn:microsoft.com/office/officeart/2005/8/layout/hierarchy2"/>
    <dgm:cxn modelId="{F72D1369-EB26-4F1E-8684-7B088A5607FB}" type="presParOf" srcId="{CF907177-9FEE-4D85-A549-BA5EE5B61C6E}" destId="{D65D3CF5-D9BD-4624-A402-540861E49AAB}" srcOrd="1" destOrd="0" presId="urn:microsoft.com/office/officeart/2005/8/layout/hierarchy2"/>
    <dgm:cxn modelId="{5F9C484F-AECD-4E56-B040-77F45D41B4A9}" type="presParOf" srcId="{9A9FFC53-0DF9-4548-903D-06F77FAA2862}" destId="{F381CBD3-03DB-42FD-8CE7-7A6D9A1C9B45}" srcOrd="2" destOrd="0" presId="urn:microsoft.com/office/officeart/2005/8/layout/hierarchy2"/>
    <dgm:cxn modelId="{9CD56134-CCCD-4259-879F-1BADE95C2F36}" type="presParOf" srcId="{F381CBD3-03DB-42FD-8CE7-7A6D9A1C9B45}" destId="{8F9926EB-8B41-4325-A538-A219BA89E566}" srcOrd="0" destOrd="0" presId="urn:microsoft.com/office/officeart/2005/8/layout/hierarchy2"/>
    <dgm:cxn modelId="{ADE7F990-6C2A-4765-860C-2173197A52A9}" type="presParOf" srcId="{9A9FFC53-0DF9-4548-903D-06F77FAA2862}" destId="{88BD8D4A-63FC-47EE-B029-F137510DDF70}" srcOrd="3" destOrd="0" presId="urn:microsoft.com/office/officeart/2005/8/layout/hierarchy2"/>
    <dgm:cxn modelId="{BAEDC216-77C3-4823-80BF-D1E6B4974A29}" type="presParOf" srcId="{88BD8D4A-63FC-47EE-B029-F137510DDF70}" destId="{F465411B-44F2-4B00-BEAC-BDA7851F5D9A}" srcOrd="0" destOrd="0" presId="urn:microsoft.com/office/officeart/2005/8/layout/hierarchy2"/>
    <dgm:cxn modelId="{4D6CF339-7C02-408B-96F0-9FEF7EA8F9B1}" type="presParOf" srcId="{88BD8D4A-63FC-47EE-B029-F137510DDF70}" destId="{BFB79164-CC6B-4D0B-9B2A-8B40BAC908E9}" srcOrd="1" destOrd="0" presId="urn:microsoft.com/office/officeart/2005/8/layout/hierarchy2"/>
    <dgm:cxn modelId="{957DC500-AE9B-4BFA-B0B2-FD37E5A3453F}" type="presParOf" srcId="{BFB79164-CC6B-4D0B-9B2A-8B40BAC908E9}" destId="{91E5890A-E08E-48F7-8757-A8CBA23FFDE1}" srcOrd="0" destOrd="0" presId="urn:microsoft.com/office/officeart/2005/8/layout/hierarchy2"/>
    <dgm:cxn modelId="{A4B31536-39C8-466A-9391-0E397C11E722}" type="presParOf" srcId="{91E5890A-E08E-48F7-8757-A8CBA23FFDE1}" destId="{F3BDFC0E-5CA0-4FDD-A2CD-3C31C5DBE297}" srcOrd="0" destOrd="0" presId="urn:microsoft.com/office/officeart/2005/8/layout/hierarchy2"/>
    <dgm:cxn modelId="{757D6328-15E7-4738-956B-32A59C6E4FD4}" type="presParOf" srcId="{BFB79164-CC6B-4D0B-9B2A-8B40BAC908E9}" destId="{E0447976-2FF3-4723-A4E4-DEA13512261F}" srcOrd="1" destOrd="0" presId="urn:microsoft.com/office/officeart/2005/8/layout/hierarchy2"/>
    <dgm:cxn modelId="{39E990F3-9CF6-4E5C-B89B-C27088F74468}" type="presParOf" srcId="{E0447976-2FF3-4723-A4E4-DEA13512261F}" destId="{ED439331-979A-4D7D-9AE1-12BE70EF9218}" srcOrd="0" destOrd="0" presId="urn:microsoft.com/office/officeart/2005/8/layout/hierarchy2"/>
    <dgm:cxn modelId="{C1E91DB6-555D-43F3-AF77-BC2356FF424E}" type="presParOf" srcId="{E0447976-2FF3-4723-A4E4-DEA13512261F}" destId="{3431967E-6CCE-4FA6-A28B-CE7129DBA378}" srcOrd="1" destOrd="0" presId="urn:microsoft.com/office/officeart/2005/8/layout/hierarchy2"/>
    <dgm:cxn modelId="{62F43B2C-26B6-4D49-A71A-B333DB7517DE}" type="presParOf" srcId="{BFB79164-CC6B-4D0B-9B2A-8B40BAC908E9}" destId="{B152C114-3310-4566-B234-0210784E598B}" srcOrd="2" destOrd="0" presId="urn:microsoft.com/office/officeart/2005/8/layout/hierarchy2"/>
    <dgm:cxn modelId="{FFEA6AD4-89B1-48D3-8ACB-226DB9DEFEC7}" type="presParOf" srcId="{B152C114-3310-4566-B234-0210784E598B}" destId="{A7CF7321-3677-4873-800B-393DC5066DFE}" srcOrd="0" destOrd="0" presId="urn:microsoft.com/office/officeart/2005/8/layout/hierarchy2"/>
    <dgm:cxn modelId="{458AC3F3-75EB-4FE0-8CD9-A69BEB2F0EF1}" type="presParOf" srcId="{BFB79164-CC6B-4D0B-9B2A-8B40BAC908E9}" destId="{2944E330-65CE-4480-9AA0-47BD0ADF3184}" srcOrd="3" destOrd="0" presId="urn:microsoft.com/office/officeart/2005/8/layout/hierarchy2"/>
    <dgm:cxn modelId="{5D8C9FEB-A448-4917-85EE-F0E38C5AE061}" type="presParOf" srcId="{2944E330-65CE-4480-9AA0-47BD0ADF3184}" destId="{BB2ADFAD-3E11-4F42-AB28-C6ABA85D8D9E}" srcOrd="0" destOrd="0" presId="urn:microsoft.com/office/officeart/2005/8/layout/hierarchy2"/>
    <dgm:cxn modelId="{5F8FA0B2-79B1-4150-9EED-AB91D5AF8405}" type="presParOf" srcId="{2944E330-65CE-4480-9AA0-47BD0ADF3184}" destId="{F8F16846-C600-48A1-8F20-EF6F04B2420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042CC4-07E7-48F6-85DC-DA1C262FEB1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1F065270-6AFF-4364-9FBC-4A94C20DA537}">
      <dgm:prSet phldrT="[Texto]"/>
      <dgm:spPr/>
      <dgm:t>
        <a:bodyPr/>
        <a:lstStyle/>
        <a:p>
          <a:r>
            <a:rPr lang="es-ES" dirty="0" smtClean="0"/>
            <a:t>Umbrales de Acceso</a:t>
          </a:r>
          <a:endParaRPr lang="es-ES" dirty="0"/>
        </a:p>
      </dgm:t>
    </dgm:pt>
    <dgm:pt modelId="{997E7218-1BC7-466D-B61F-C0EE12E09687}" type="parTrans" cxnId="{E0140AB1-24EE-46A3-ABA7-DCDDE9CB997E}">
      <dgm:prSet/>
      <dgm:spPr/>
      <dgm:t>
        <a:bodyPr/>
        <a:lstStyle/>
        <a:p>
          <a:endParaRPr lang="es-ES"/>
        </a:p>
      </dgm:t>
    </dgm:pt>
    <dgm:pt modelId="{25094359-8C22-49B4-9E5F-28D2283E9B83}" type="sibTrans" cxnId="{E0140AB1-24EE-46A3-ABA7-DCDDE9CB997E}">
      <dgm:prSet/>
      <dgm:spPr/>
      <dgm:t>
        <a:bodyPr/>
        <a:lstStyle/>
        <a:p>
          <a:endParaRPr lang="es-ES"/>
        </a:p>
      </dgm:t>
    </dgm:pt>
    <dgm:pt modelId="{40FA46FF-33EF-4C7E-BB69-D31631AD09FE}">
      <dgm:prSet phldrT="[Texto]"/>
      <dgm:spPr/>
      <dgm:t>
        <a:bodyPr/>
        <a:lstStyle/>
        <a:p>
          <a:r>
            <a:rPr lang="es-ES" dirty="0" smtClean="0"/>
            <a:t>Bajo</a:t>
          </a:r>
          <a:endParaRPr lang="es-ES" dirty="0"/>
        </a:p>
      </dgm:t>
    </dgm:pt>
    <dgm:pt modelId="{3D20A0F6-8EF7-4519-B122-F07A9A27050C}" type="parTrans" cxnId="{EC1A6FED-3634-4404-A262-C4B75F9441F4}">
      <dgm:prSet/>
      <dgm:spPr/>
      <dgm:t>
        <a:bodyPr/>
        <a:lstStyle/>
        <a:p>
          <a:endParaRPr lang="es-ES"/>
        </a:p>
      </dgm:t>
    </dgm:pt>
    <dgm:pt modelId="{882FCFFB-9388-4D70-8F24-F14E9C12854B}" type="sibTrans" cxnId="{EC1A6FED-3634-4404-A262-C4B75F9441F4}">
      <dgm:prSet/>
      <dgm:spPr/>
      <dgm:t>
        <a:bodyPr/>
        <a:lstStyle/>
        <a:p>
          <a:endParaRPr lang="es-ES"/>
        </a:p>
      </dgm:t>
    </dgm:pt>
    <dgm:pt modelId="{308D648B-F194-4AB3-A326-51601AB15C2C}">
      <dgm:prSet/>
      <dgm:spPr/>
      <dgm:t>
        <a:bodyPr/>
        <a:lstStyle/>
        <a:p>
          <a:r>
            <a:rPr lang="es-ES" dirty="0" smtClean="0"/>
            <a:t>Comunidad abierta y zonas de alta vulnerabilidad</a:t>
          </a:r>
          <a:endParaRPr lang="es-ES" dirty="0"/>
        </a:p>
      </dgm:t>
    </dgm:pt>
    <dgm:pt modelId="{9EC51044-3C15-44A1-B11B-9BBACCD3B202}" type="parTrans" cxnId="{ECD4ADD7-52CD-4A0D-8756-B061F175D734}">
      <dgm:prSet/>
      <dgm:spPr/>
      <dgm:t>
        <a:bodyPr/>
        <a:lstStyle/>
        <a:p>
          <a:endParaRPr lang="es-ES"/>
        </a:p>
      </dgm:t>
    </dgm:pt>
    <dgm:pt modelId="{EB95C9F3-2CF7-41A8-BEAA-B4793DB9BFA7}" type="sibTrans" cxnId="{ECD4ADD7-52CD-4A0D-8756-B061F175D734}">
      <dgm:prSet/>
      <dgm:spPr/>
      <dgm:t>
        <a:bodyPr/>
        <a:lstStyle/>
        <a:p>
          <a:endParaRPr lang="es-ES"/>
        </a:p>
      </dgm:t>
    </dgm:pt>
    <dgm:pt modelId="{C70A33DE-D7B4-4B09-A70B-2B68CAF2FDB1}">
      <dgm:prSet/>
      <dgm:spPr/>
      <dgm:t>
        <a:bodyPr/>
        <a:lstStyle/>
        <a:p>
          <a:r>
            <a:rPr lang="es-ES" dirty="0" smtClean="0"/>
            <a:t>Inverso</a:t>
          </a:r>
          <a:endParaRPr lang="es-ES" dirty="0"/>
        </a:p>
      </dgm:t>
    </dgm:pt>
    <dgm:pt modelId="{B1DCECAD-72EC-4AE1-B526-9099C25F554A}" type="parTrans" cxnId="{056214C6-4430-4C43-BAC6-59D3B76243E0}">
      <dgm:prSet/>
      <dgm:spPr/>
      <dgm:t>
        <a:bodyPr/>
        <a:lstStyle/>
        <a:p>
          <a:endParaRPr lang="es-ES"/>
        </a:p>
      </dgm:t>
    </dgm:pt>
    <dgm:pt modelId="{917CC69B-2CDB-4F9A-809D-23A5797C27BC}" type="sibTrans" cxnId="{056214C6-4430-4C43-BAC6-59D3B76243E0}">
      <dgm:prSet/>
      <dgm:spPr/>
      <dgm:t>
        <a:bodyPr/>
        <a:lstStyle/>
        <a:p>
          <a:endParaRPr lang="es-ES"/>
        </a:p>
      </dgm:t>
    </dgm:pt>
    <dgm:pt modelId="{1DE8838A-2BC7-4C6F-8C74-B12328C18017}">
      <dgm:prSet phldrT="[Texto]"/>
      <dgm:spPr/>
      <dgm:t>
        <a:bodyPr/>
        <a:lstStyle/>
        <a:p>
          <a:r>
            <a:rPr lang="es-ES" dirty="0" smtClean="0"/>
            <a:t>Centros de escucha comunitarios</a:t>
          </a:r>
          <a:endParaRPr lang="es-ES" dirty="0"/>
        </a:p>
      </dgm:t>
    </dgm:pt>
    <dgm:pt modelId="{51F3F138-350B-49DA-B001-F7E706CC8467}" type="sibTrans" cxnId="{5AC635A6-C0BF-400F-B5FF-05FC3EDA0DCB}">
      <dgm:prSet/>
      <dgm:spPr/>
      <dgm:t>
        <a:bodyPr/>
        <a:lstStyle/>
        <a:p>
          <a:endParaRPr lang="es-ES"/>
        </a:p>
      </dgm:t>
    </dgm:pt>
    <dgm:pt modelId="{D4952FE4-848B-47AC-81E5-5A090C34B81E}" type="parTrans" cxnId="{5AC635A6-C0BF-400F-B5FF-05FC3EDA0DCB}">
      <dgm:prSet/>
      <dgm:spPr/>
      <dgm:t>
        <a:bodyPr/>
        <a:lstStyle/>
        <a:p>
          <a:endParaRPr lang="es-ES"/>
        </a:p>
      </dgm:t>
    </dgm:pt>
    <dgm:pt modelId="{8FDE95EE-B793-4527-B2F6-52195EA60421}">
      <dgm:prSet/>
      <dgm:spPr/>
      <dgm:t>
        <a:bodyPr/>
        <a:lstStyle/>
        <a:p>
          <a:r>
            <a:rPr lang="es-ES" dirty="0" smtClean="0"/>
            <a:t>Mediano</a:t>
          </a:r>
          <a:endParaRPr lang="es-ES" dirty="0"/>
        </a:p>
      </dgm:t>
    </dgm:pt>
    <dgm:pt modelId="{36D26917-15F3-4B7B-B756-BBE72CC533A2}" type="sibTrans" cxnId="{5E9A666A-4991-4A59-82A0-51B0652B50C0}">
      <dgm:prSet/>
      <dgm:spPr/>
      <dgm:t>
        <a:bodyPr/>
        <a:lstStyle/>
        <a:p>
          <a:endParaRPr lang="es-ES"/>
        </a:p>
      </dgm:t>
    </dgm:pt>
    <dgm:pt modelId="{1935498D-AA3E-4619-86CB-B6C20ADF0BF5}" type="parTrans" cxnId="{5E9A666A-4991-4A59-82A0-51B0652B50C0}">
      <dgm:prSet/>
      <dgm:spPr/>
      <dgm:t>
        <a:bodyPr/>
        <a:lstStyle/>
        <a:p>
          <a:endParaRPr lang="es-ES"/>
        </a:p>
      </dgm:t>
    </dgm:pt>
    <dgm:pt modelId="{69F4C922-9AD8-4589-8377-25FD8F025821}">
      <dgm:prSet/>
      <dgm:spPr/>
      <dgm:t>
        <a:bodyPr/>
        <a:lstStyle/>
        <a:p>
          <a:r>
            <a:rPr lang="es-ES" dirty="0" smtClean="0"/>
            <a:t>Centros ambulatorios o de día</a:t>
          </a:r>
          <a:endParaRPr lang="es-ES" dirty="0"/>
        </a:p>
      </dgm:t>
    </dgm:pt>
    <dgm:pt modelId="{A4B0AA04-E014-477C-93AE-C338A206F1AA}" type="sibTrans" cxnId="{094A3DA6-7F79-4D64-A9AB-B9357595E4F5}">
      <dgm:prSet/>
      <dgm:spPr/>
      <dgm:t>
        <a:bodyPr/>
        <a:lstStyle/>
        <a:p>
          <a:endParaRPr lang="es-ES"/>
        </a:p>
      </dgm:t>
    </dgm:pt>
    <dgm:pt modelId="{BCA9F8E5-1DD3-4645-9748-02D1D6234F54}" type="parTrans" cxnId="{094A3DA6-7F79-4D64-A9AB-B9357595E4F5}">
      <dgm:prSet/>
      <dgm:spPr/>
      <dgm:t>
        <a:bodyPr/>
        <a:lstStyle/>
        <a:p>
          <a:endParaRPr lang="es-ES"/>
        </a:p>
      </dgm:t>
    </dgm:pt>
    <dgm:pt modelId="{0B413E7B-6BCE-4B5F-89C2-0C3533331F06}">
      <dgm:prSet phldrT="[Texto]"/>
      <dgm:spPr/>
      <dgm:t>
        <a:bodyPr/>
        <a:lstStyle/>
        <a:p>
          <a:r>
            <a:rPr lang="es-ES" dirty="0" smtClean="0"/>
            <a:t>Alto</a:t>
          </a:r>
          <a:endParaRPr lang="es-ES" dirty="0"/>
        </a:p>
      </dgm:t>
    </dgm:pt>
    <dgm:pt modelId="{AA13F0E3-51AB-4541-9052-1CD555B98064}" type="sibTrans" cxnId="{8CE78DD6-DB92-4EE1-B922-7B6F58B95291}">
      <dgm:prSet/>
      <dgm:spPr/>
      <dgm:t>
        <a:bodyPr/>
        <a:lstStyle/>
        <a:p>
          <a:endParaRPr lang="es-ES"/>
        </a:p>
      </dgm:t>
    </dgm:pt>
    <dgm:pt modelId="{E6B12763-B93D-48F2-A6D4-3F0D06027BF3}" type="parTrans" cxnId="{8CE78DD6-DB92-4EE1-B922-7B6F58B95291}">
      <dgm:prSet/>
      <dgm:spPr/>
      <dgm:t>
        <a:bodyPr/>
        <a:lstStyle/>
        <a:p>
          <a:endParaRPr lang="es-ES"/>
        </a:p>
      </dgm:t>
    </dgm:pt>
    <dgm:pt modelId="{96BC6C67-6D03-48FE-9694-CD048A5112BE}">
      <dgm:prSet phldrT="[Texto]"/>
      <dgm:spPr/>
      <dgm:t>
        <a:bodyPr/>
        <a:lstStyle/>
        <a:p>
          <a:r>
            <a:rPr lang="es-ES" dirty="0" smtClean="0"/>
            <a:t>Hospitales, Clínicas, Comunidades terapéuticas, Consultorios</a:t>
          </a:r>
          <a:endParaRPr lang="es-ES" dirty="0"/>
        </a:p>
      </dgm:t>
    </dgm:pt>
    <dgm:pt modelId="{9843EE5A-1F24-40EA-B957-F69D0AC5E82F}" type="sibTrans" cxnId="{61A1EED8-8329-4FF9-9976-FECE518A43CF}">
      <dgm:prSet/>
      <dgm:spPr/>
      <dgm:t>
        <a:bodyPr/>
        <a:lstStyle/>
        <a:p>
          <a:endParaRPr lang="es-ES"/>
        </a:p>
      </dgm:t>
    </dgm:pt>
    <dgm:pt modelId="{591304CB-8CEB-4BD1-B021-4F8F4E6786F5}" type="parTrans" cxnId="{61A1EED8-8329-4FF9-9976-FECE518A43CF}">
      <dgm:prSet/>
      <dgm:spPr/>
      <dgm:t>
        <a:bodyPr/>
        <a:lstStyle/>
        <a:p>
          <a:endParaRPr lang="es-ES"/>
        </a:p>
      </dgm:t>
    </dgm:pt>
    <dgm:pt modelId="{B558FF99-8301-4E23-8897-2259E6558C6A}" type="pres">
      <dgm:prSet presAssocID="{6C042CC4-07E7-48F6-85DC-DA1C262FEB14}" presName="diagram" presStyleCnt="0">
        <dgm:presLayoutVars>
          <dgm:chPref val="1"/>
          <dgm:dir/>
          <dgm:animOne val="branch"/>
          <dgm:animLvl val="lvl"/>
          <dgm:resizeHandles val="exact"/>
        </dgm:presLayoutVars>
      </dgm:prSet>
      <dgm:spPr/>
      <dgm:t>
        <a:bodyPr/>
        <a:lstStyle/>
        <a:p>
          <a:endParaRPr lang="es-ES"/>
        </a:p>
      </dgm:t>
    </dgm:pt>
    <dgm:pt modelId="{B40484D7-1B5D-4806-8661-167C78257AA7}" type="pres">
      <dgm:prSet presAssocID="{1F065270-6AFF-4364-9FBC-4A94C20DA537}" presName="root1" presStyleCnt="0"/>
      <dgm:spPr/>
    </dgm:pt>
    <dgm:pt modelId="{9ADC3733-9B80-43D0-9B04-1A571340A788}" type="pres">
      <dgm:prSet presAssocID="{1F065270-6AFF-4364-9FBC-4A94C20DA537}" presName="LevelOneTextNode" presStyleLbl="node0" presStyleIdx="0" presStyleCnt="1">
        <dgm:presLayoutVars>
          <dgm:chPref val="3"/>
        </dgm:presLayoutVars>
      </dgm:prSet>
      <dgm:spPr/>
      <dgm:t>
        <a:bodyPr/>
        <a:lstStyle/>
        <a:p>
          <a:endParaRPr lang="es-ES"/>
        </a:p>
      </dgm:t>
    </dgm:pt>
    <dgm:pt modelId="{9A9FFC53-0DF9-4548-903D-06F77FAA2862}" type="pres">
      <dgm:prSet presAssocID="{1F065270-6AFF-4364-9FBC-4A94C20DA537}" presName="level2hierChild" presStyleCnt="0"/>
      <dgm:spPr/>
    </dgm:pt>
    <dgm:pt modelId="{6535395B-E57A-49EA-A9A5-E27909B0296D}" type="pres">
      <dgm:prSet presAssocID="{B1DCECAD-72EC-4AE1-B526-9099C25F554A}" presName="conn2-1" presStyleLbl="parChTrans1D2" presStyleIdx="0" presStyleCnt="4"/>
      <dgm:spPr/>
      <dgm:t>
        <a:bodyPr/>
        <a:lstStyle/>
        <a:p>
          <a:endParaRPr lang="es-ES"/>
        </a:p>
      </dgm:t>
    </dgm:pt>
    <dgm:pt modelId="{7EF4766B-D0E2-41EA-B373-611CC8B2760E}" type="pres">
      <dgm:prSet presAssocID="{B1DCECAD-72EC-4AE1-B526-9099C25F554A}" presName="connTx" presStyleLbl="parChTrans1D2" presStyleIdx="0" presStyleCnt="4"/>
      <dgm:spPr/>
      <dgm:t>
        <a:bodyPr/>
        <a:lstStyle/>
        <a:p>
          <a:endParaRPr lang="es-ES"/>
        </a:p>
      </dgm:t>
    </dgm:pt>
    <dgm:pt modelId="{D682D0A7-653C-44A9-BE1B-817CF70CE95E}" type="pres">
      <dgm:prSet presAssocID="{C70A33DE-D7B4-4B09-A70B-2B68CAF2FDB1}" presName="root2" presStyleCnt="0"/>
      <dgm:spPr/>
    </dgm:pt>
    <dgm:pt modelId="{AABE90EA-9C0C-4165-B9C9-6E8E006DB7F9}" type="pres">
      <dgm:prSet presAssocID="{C70A33DE-D7B4-4B09-A70B-2B68CAF2FDB1}" presName="LevelTwoTextNode" presStyleLbl="node2" presStyleIdx="0" presStyleCnt="4">
        <dgm:presLayoutVars>
          <dgm:chPref val="3"/>
        </dgm:presLayoutVars>
      </dgm:prSet>
      <dgm:spPr/>
      <dgm:t>
        <a:bodyPr/>
        <a:lstStyle/>
        <a:p>
          <a:endParaRPr lang="es-ES"/>
        </a:p>
      </dgm:t>
    </dgm:pt>
    <dgm:pt modelId="{8FB2DA3C-6996-45EF-9A87-6832F855D0EA}" type="pres">
      <dgm:prSet presAssocID="{C70A33DE-D7B4-4B09-A70B-2B68CAF2FDB1}" presName="level3hierChild" presStyleCnt="0"/>
      <dgm:spPr/>
    </dgm:pt>
    <dgm:pt modelId="{F5BA0228-A084-418C-A26E-EC9ED04B7337}" type="pres">
      <dgm:prSet presAssocID="{9EC51044-3C15-44A1-B11B-9BBACCD3B202}" presName="conn2-1" presStyleLbl="parChTrans1D3" presStyleIdx="0" presStyleCnt="4"/>
      <dgm:spPr/>
      <dgm:t>
        <a:bodyPr/>
        <a:lstStyle/>
        <a:p>
          <a:endParaRPr lang="es-ES"/>
        </a:p>
      </dgm:t>
    </dgm:pt>
    <dgm:pt modelId="{C4665EDF-02D0-40DC-8826-D31D0CF8AB96}" type="pres">
      <dgm:prSet presAssocID="{9EC51044-3C15-44A1-B11B-9BBACCD3B202}" presName="connTx" presStyleLbl="parChTrans1D3" presStyleIdx="0" presStyleCnt="4"/>
      <dgm:spPr/>
      <dgm:t>
        <a:bodyPr/>
        <a:lstStyle/>
        <a:p>
          <a:endParaRPr lang="es-ES"/>
        </a:p>
      </dgm:t>
    </dgm:pt>
    <dgm:pt modelId="{8A210CA6-2F43-440B-89C8-1022F2295175}" type="pres">
      <dgm:prSet presAssocID="{308D648B-F194-4AB3-A326-51601AB15C2C}" presName="root2" presStyleCnt="0"/>
      <dgm:spPr/>
    </dgm:pt>
    <dgm:pt modelId="{3C2AE4F2-16D1-454E-8DE1-23FAB80EEEBF}" type="pres">
      <dgm:prSet presAssocID="{308D648B-F194-4AB3-A326-51601AB15C2C}" presName="LevelTwoTextNode" presStyleLbl="node3" presStyleIdx="0" presStyleCnt="4">
        <dgm:presLayoutVars>
          <dgm:chPref val="3"/>
        </dgm:presLayoutVars>
      </dgm:prSet>
      <dgm:spPr/>
      <dgm:t>
        <a:bodyPr/>
        <a:lstStyle/>
        <a:p>
          <a:endParaRPr lang="es-ES"/>
        </a:p>
      </dgm:t>
    </dgm:pt>
    <dgm:pt modelId="{A3947908-DC55-4E64-82B8-C89557B003D5}" type="pres">
      <dgm:prSet presAssocID="{308D648B-F194-4AB3-A326-51601AB15C2C}" presName="level3hierChild" presStyleCnt="0"/>
      <dgm:spPr/>
    </dgm:pt>
    <dgm:pt modelId="{1CAB59D8-8F75-4927-A185-4C09888BA6F9}" type="pres">
      <dgm:prSet presAssocID="{3D20A0F6-8EF7-4519-B122-F07A9A27050C}" presName="conn2-1" presStyleLbl="parChTrans1D2" presStyleIdx="1" presStyleCnt="4"/>
      <dgm:spPr/>
      <dgm:t>
        <a:bodyPr/>
        <a:lstStyle/>
        <a:p>
          <a:endParaRPr lang="es-ES"/>
        </a:p>
      </dgm:t>
    </dgm:pt>
    <dgm:pt modelId="{50CABDA3-9BFD-4D54-BA59-8F58C2EC035E}" type="pres">
      <dgm:prSet presAssocID="{3D20A0F6-8EF7-4519-B122-F07A9A27050C}" presName="connTx" presStyleLbl="parChTrans1D2" presStyleIdx="1" presStyleCnt="4"/>
      <dgm:spPr/>
      <dgm:t>
        <a:bodyPr/>
        <a:lstStyle/>
        <a:p>
          <a:endParaRPr lang="es-ES"/>
        </a:p>
      </dgm:t>
    </dgm:pt>
    <dgm:pt modelId="{1EAE5597-FBC9-4F49-B33A-355EDA88587F}" type="pres">
      <dgm:prSet presAssocID="{40FA46FF-33EF-4C7E-BB69-D31631AD09FE}" presName="root2" presStyleCnt="0"/>
      <dgm:spPr/>
    </dgm:pt>
    <dgm:pt modelId="{51E9F5D2-9ABB-4B31-B343-D4F2FC9FF962}" type="pres">
      <dgm:prSet presAssocID="{40FA46FF-33EF-4C7E-BB69-D31631AD09FE}" presName="LevelTwoTextNode" presStyleLbl="node2" presStyleIdx="1" presStyleCnt="4" custLinFactNeighborX="1109" custLinFactNeighborY="2474">
        <dgm:presLayoutVars>
          <dgm:chPref val="3"/>
        </dgm:presLayoutVars>
      </dgm:prSet>
      <dgm:spPr/>
      <dgm:t>
        <a:bodyPr/>
        <a:lstStyle/>
        <a:p>
          <a:endParaRPr lang="es-ES"/>
        </a:p>
      </dgm:t>
    </dgm:pt>
    <dgm:pt modelId="{964727D1-2D59-4E69-B2A1-6055639C3DDA}" type="pres">
      <dgm:prSet presAssocID="{40FA46FF-33EF-4C7E-BB69-D31631AD09FE}" presName="level3hierChild" presStyleCnt="0"/>
      <dgm:spPr/>
    </dgm:pt>
    <dgm:pt modelId="{459C74ED-882B-4075-84E3-E15989F11E99}" type="pres">
      <dgm:prSet presAssocID="{D4952FE4-848B-47AC-81E5-5A090C34B81E}" presName="conn2-1" presStyleLbl="parChTrans1D3" presStyleIdx="1" presStyleCnt="4"/>
      <dgm:spPr/>
      <dgm:t>
        <a:bodyPr/>
        <a:lstStyle/>
        <a:p>
          <a:endParaRPr lang="es-ES"/>
        </a:p>
      </dgm:t>
    </dgm:pt>
    <dgm:pt modelId="{D21755FC-A1C1-436A-8AA1-094FBC32F59F}" type="pres">
      <dgm:prSet presAssocID="{D4952FE4-848B-47AC-81E5-5A090C34B81E}" presName="connTx" presStyleLbl="parChTrans1D3" presStyleIdx="1" presStyleCnt="4"/>
      <dgm:spPr/>
      <dgm:t>
        <a:bodyPr/>
        <a:lstStyle/>
        <a:p>
          <a:endParaRPr lang="es-ES"/>
        </a:p>
      </dgm:t>
    </dgm:pt>
    <dgm:pt modelId="{CF907177-9FEE-4D85-A549-BA5EE5B61C6E}" type="pres">
      <dgm:prSet presAssocID="{1DE8838A-2BC7-4C6F-8C74-B12328C18017}" presName="root2" presStyleCnt="0"/>
      <dgm:spPr/>
    </dgm:pt>
    <dgm:pt modelId="{B583AE4D-9B7B-424E-A84C-08E9C085C8A2}" type="pres">
      <dgm:prSet presAssocID="{1DE8838A-2BC7-4C6F-8C74-B12328C18017}" presName="LevelTwoTextNode" presStyleLbl="node3" presStyleIdx="1" presStyleCnt="4" custScaleY="76255">
        <dgm:presLayoutVars>
          <dgm:chPref val="3"/>
        </dgm:presLayoutVars>
      </dgm:prSet>
      <dgm:spPr/>
      <dgm:t>
        <a:bodyPr/>
        <a:lstStyle/>
        <a:p>
          <a:endParaRPr lang="es-ES"/>
        </a:p>
      </dgm:t>
    </dgm:pt>
    <dgm:pt modelId="{D65D3CF5-D9BD-4624-A402-540861E49AAB}" type="pres">
      <dgm:prSet presAssocID="{1DE8838A-2BC7-4C6F-8C74-B12328C18017}" presName="level3hierChild" presStyleCnt="0"/>
      <dgm:spPr/>
    </dgm:pt>
    <dgm:pt modelId="{E98504D8-24A2-4C1F-80BC-53385D2517A2}" type="pres">
      <dgm:prSet presAssocID="{1935498D-AA3E-4619-86CB-B6C20ADF0BF5}" presName="conn2-1" presStyleLbl="parChTrans1D2" presStyleIdx="2" presStyleCnt="4"/>
      <dgm:spPr/>
      <dgm:t>
        <a:bodyPr/>
        <a:lstStyle/>
        <a:p>
          <a:endParaRPr lang="es-ES"/>
        </a:p>
      </dgm:t>
    </dgm:pt>
    <dgm:pt modelId="{5465F102-BA92-4D6A-97DB-017D378A06DB}" type="pres">
      <dgm:prSet presAssocID="{1935498D-AA3E-4619-86CB-B6C20ADF0BF5}" presName="connTx" presStyleLbl="parChTrans1D2" presStyleIdx="2" presStyleCnt="4"/>
      <dgm:spPr/>
      <dgm:t>
        <a:bodyPr/>
        <a:lstStyle/>
        <a:p>
          <a:endParaRPr lang="es-ES"/>
        </a:p>
      </dgm:t>
    </dgm:pt>
    <dgm:pt modelId="{4E564396-8DBA-4712-B3F8-FC112AD4BB71}" type="pres">
      <dgm:prSet presAssocID="{8FDE95EE-B793-4527-B2F6-52195EA60421}" presName="root2" presStyleCnt="0"/>
      <dgm:spPr/>
    </dgm:pt>
    <dgm:pt modelId="{053F1657-CE94-4B4E-A910-E6B8BBFF1A88}" type="pres">
      <dgm:prSet presAssocID="{8FDE95EE-B793-4527-B2F6-52195EA60421}" presName="LevelTwoTextNode" presStyleLbl="node2" presStyleIdx="2" presStyleCnt="4">
        <dgm:presLayoutVars>
          <dgm:chPref val="3"/>
        </dgm:presLayoutVars>
      </dgm:prSet>
      <dgm:spPr/>
      <dgm:t>
        <a:bodyPr/>
        <a:lstStyle/>
        <a:p>
          <a:endParaRPr lang="es-ES"/>
        </a:p>
      </dgm:t>
    </dgm:pt>
    <dgm:pt modelId="{BCD6661C-8AD7-4F9B-BC5A-459AE21F86F8}" type="pres">
      <dgm:prSet presAssocID="{8FDE95EE-B793-4527-B2F6-52195EA60421}" presName="level3hierChild" presStyleCnt="0"/>
      <dgm:spPr/>
    </dgm:pt>
    <dgm:pt modelId="{7BBA51AD-15FC-4D93-9299-EFE608634370}" type="pres">
      <dgm:prSet presAssocID="{BCA9F8E5-1DD3-4645-9748-02D1D6234F54}" presName="conn2-1" presStyleLbl="parChTrans1D3" presStyleIdx="2" presStyleCnt="4"/>
      <dgm:spPr/>
      <dgm:t>
        <a:bodyPr/>
        <a:lstStyle/>
        <a:p>
          <a:endParaRPr lang="es-ES"/>
        </a:p>
      </dgm:t>
    </dgm:pt>
    <dgm:pt modelId="{58D61599-3D4C-4997-ADB9-6FEFA5F91AFA}" type="pres">
      <dgm:prSet presAssocID="{BCA9F8E5-1DD3-4645-9748-02D1D6234F54}" presName="connTx" presStyleLbl="parChTrans1D3" presStyleIdx="2" presStyleCnt="4"/>
      <dgm:spPr/>
      <dgm:t>
        <a:bodyPr/>
        <a:lstStyle/>
        <a:p>
          <a:endParaRPr lang="es-ES"/>
        </a:p>
      </dgm:t>
    </dgm:pt>
    <dgm:pt modelId="{59BC8855-023A-4135-A34D-75AAFAB2C396}" type="pres">
      <dgm:prSet presAssocID="{69F4C922-9AD8-4589-8377-25FD8F025821}" presName="root2" presStyleCnt="0"/>
      <dgm:spPr/>
    </dgm:pt>
    <dgm:pt modelId="{ABC6FCD9-1725-4563-AA30-1CF83FB3A1C7}" type="pres">
      <dgm:prSet presAssocID="{69F4C922-9AD8-4589-8377-25FD8F025821}" presName="LevelTwoTextNode" presStyleLbl="node3" presStyleIdx="2" presStyleCnt="4" custLinFactNeighborX="-3723" custLinFactNeighborY="-1783">
        <dgm:presLayoutVars>
          <dgm:chPref val="3"/>
        </dgm:presLayoutVars>
      </dgm:prSet>
      <dgm:spPr/>
      <dgm:t>
        <a:bodyPr/>
        <a:lstStyle/>
        <a:p>
          <a:endParaRPr lang="es-ES"/>
        </a:p>
      </dgm:t>
    </dgm:pt>
    <dgm:pt modelId="{DB50D7F1-B190-476E-92C0-A39BF449CD96}" type="pres">
      <dgm:prSet presAssocID="{69F4C922-9AD8-4589-8377-25FD8F025821}" presName="level3hierChild" presStyleCnt="0"/>
      <dgm:spPr/>
    </dgm:pt>
    <dgm:pt modelId="{F381CBD3-03DB-42FD-8CE7-7A6D9A1C9B45}" type="pres">
      <dgm:prSet presAssocID="{E6B12763-B93D-48F2-A6D4-3F0D06027BF3}" presName="conn2-1" presStyleLbl="parChTrans1D2" presStyleIdx="3" presStyleCnt="4"/>
      <dgm:spPr/>
      <dgm:t>
        <a:bodyPr/>
        <a:lstStyle/>
        <a:p>
          <a:endParaRPr lang="es-ES"/>
        </a:p>
      </dgm:t>
    </dgm:pt>
    <dgm:pt modelId="{8F9926EB-8B41-4325-A538-A219BA89E566}" type="pres">
      <dgm:prSet presAssocID="{E6B12763-B93D-48F2-A6D4-3F0D06027BF3}" presName="connTx" presStyleLbl="parChTrans1D2" presStyleIdx="3" presStyleCnt="4"/>
      <dgm:spPr/>
      <dgm:t>
        <a:bodyPr/>
        <a:lstStyle/>
        <a:p>
          <a:endParaRPr lang="es-ES"/>
        </a:p>
      </dgm:t>
    </dgm:pt>
    <dgm:pt modelId="{88BD8D4A-63FC-47EE-B029-F137510DDF70}" type="pres">
      <dgm:prSet presAssocID="{0B413E7B-6BCE-4B5F-89C2-0C3533331F06}" presName="root2" presStyleCnt="0"/>
      <dgm:spPr/>
    </dgm:pt>
    <dgm:pt modelId="{F465411B-44F2-4B00-BEAC-BDA7851F5D9A}" type="pres">
      <dgm:prSet presAssocID="{0B413E7B-6BCE-4B5F-89C2-0C3533331F06}" presName="LevelTwoTextNode" presStyleLbl="node2" presStyleIdx="3" presStyleCnt="4">
        <dgm:presLayoutVars>
          <dgm:chPref val="3"/>
        </dgm:presLayoutVars>
      </dgm:prSet>
      <dgm:spPr/>
      <dgm:t>
        <a:bodyPr/>
        <a:lstStyle/>
        <a:p>
          <a:endParaRPr lang="es-ES"/>
        </a:p>
      </dgm:t>
    </dgm:pt>
    <dgm:pt modelId="{BFB79164-CC6B-4D0B-9B2A-8B40BAC908E9}" type="pres">
      <dgm:prSet presAssocID="{0B413E7B-6BCE-4B5F-89C2-0C3533331F06}" presName="level3hierChild" presStyleCnt="0"/>
      <dgm:spPr/>
    </dgm:pt>
    <dgm:pt modelId="{B152C114-3310-4566-B234-0210784E598B}" type="pres">
      <dgm:prSet presAssocID="{591304CB-8CEB-4BD1-B021-4F8F4E6786F5}" presName="conn2-1" presStyleLbl="parChTrans1D3" presStyleIdx="3" presStyleCnt="4"/>
      <dgm:spPr/>
      <dgm:t>
        <a:bodyPr/>
        <a:lstStyle/>
        <a:p>
          <a:endParaRPr lang="es-ES"/>
        </a:p>
      </dgm:t>
    </dgm:pt>
    <dgm:pt modelId="{A7CF7321-3677-4873-800B-393DC5066DFE}" type="pres">
      <dgm:prSet presAssocID="{591304CB-8CEB-4BD1-B021-4F8F4E6786F5}" presName="connTx" presStyleLbl="parChTrans1D3" presStyleIdx="3" presStyleCnt="4"/>
      <dgm:spPr/>
      <dgm:t>
        <a:bodyPr/>
        <a:lstStyle/>
        <a:p>
          <a:endParaRPr lang="es-ES"/>
        </a:p>
      </dgm:t>
    </dgm:pt>
    <dgm:pt modelId="{2944E330-65CE-4480-9AA0-47BD0ADF3184}" type="pres">
      <dgm:prSet presAssocID="{96BC6C67-6D03-48FE-9694-CD048A5112BE}" presName="root2" presStyleCnt="0"/>
      <dgm:spPr/>
    </dgm:pt>
    <dgm:pt modelId="{BB2ADFAD-3E11-4F42-AB28-C6ABA85D8D9E}" type="pres">
      <dgm:prSet presAssocID="{96BC6C67-6D03-48FE-9694-CD048A5112BE}" presName="LevelTwoTextNode" presStyleLbl="node3" presStyleIdx="3" presStyleCnt="4" custScaleY="78739">
        <dgm:presLayoutVars>
          <dgm:chPref val="3"/>
        </dgm:presLayoutVars>
      </dgm:prSet>
      <dgm:spPr/>
      <dgm:t>
        <a:bodyPr/>
        <a:lstStyle/>
        <a:p>
          <a:endParaRPr lang="es-ES"/>
        </a:p>
      </dgm:t>
    </dgm:pt>
    <dgm:pt modelId="{F8F16846-C600-48A1-8F20-EF6F04B24205}" type="pres">
      <dgm:prSet presAssocID="{96BC6C67-6D03-48FE-9694-CD048A5112BE}" presName="level3hierChild" presStyleCnt="0"/>
      <dgm:spPr/>
    </dgm:pt>
  </dgm:ptLst>
  <dgm:cxnLst>
    <dgm:cxn modelId="{C33ACD14-DCB3-479A-AFDA-807D8C94F434}" type="presOf" srcId="{9EC51044-3C15-44A1-B11B-9BBACCD3B202}" destId="{F5BA0228-A084-418C-A26E-EC9ED04B7337}" srcOrd="0" destOrd="0" presId="urn:microsoft.com/office/officeart/2005/8/layout/hierarchy2"/>
    <dgm:cxn modelId="{A2485146-BC43-43B4-9DEF-D6654128B647}" type="presOf" srcId="{6C042CC4-07E7-48F6-85DC-DA1C262FEB14}" destId="{B558FF99-8301-4E23-8897-2259E6558C6A}" srcOrd="0" destOrd="0" presId="urn:microsoft.com/office/officeart/2005/8/layout/hierarchy2"/>
    <dgm:cxn modelId="{0C08CE93-C373-4124-8B70-F24AC0068AC1}" type="presOf" srcId="{591304CB-8CEB-4BD1-B021-4F8F4E6786F5}" destId="{B152C114-3310-4566-B234-0210784E598B}" srcOrd="0" destOrd="0" presId="urn:microsoft.com/office/officeart/2005/8/layout/hierarchy2"/>
    <dgm:cxn modelId="{B93F3116-092D-42ED-9A00-B47D79652C8B}" type="presOf" srcId="{8FDE95EE-B793-4527-B2F6-52195EA60421}" destId="{053F1657-CE94-4B4E-A910-E6B8BBFF1A88}" srcOrd="0" destOrd="0" presId="urn:microsoft.com/office/officeart/2005/8/layout/hierarchy2"/>
    <dgm:cxn modelId="{C15D775D-D764-41BE-B59F-616C4947325E}" type="presOf" srcId="{591304CB-8CEB-4BD1-B021-4F8F4E6786F5}" destId="{A7CF7321-3677-4873-800B-393DC5066DFE}" srcOrd="1" destOrd="0" presId="urn:microsoft.com/office/officeart/2005/8/layout/hierarchy2"/>
    <dgm:cxn modelId="{094A3DA6-7F79-4D64-A9AB-B9357595E4F5}" srcId="{8FDE95EE-B793-4527-B2F6-52195EA60421}" destId="{69F4C922-9AD8-4589-8377-25FD8F025821}" srcOrd="0" destOrd="0" parTransId="{BCA9F8E5-1DD3-4645-9748-02D1D6234F54}" sibTransId="{A4B0AA04-E014-477C-93AE-C338A206F1AA}"/>
    <dgm:cxn modelId="{64135244-4583-4662-B51A-2583C7DD31E5}" type="presOf" srcId="{9EC51044-3C15-44A1-B11B-9BBACCD3B202}" destId="{C4665EDF-02D0-40DC-8826-D31D0CF8AB96}" srcOrd="1" destOrd="0" presId="urn:microsoft.com/office/officeart/2005/8/layout/hierarchy2"/>
    <dgm:cxn modelId="{8CE78DD6-DB92-4EE1-B922-7B6F58B95291}" srcId="{1F065270-6AFF-4364-9FBC-4A94C20DA537}" destId="{0B413E7B-6BCE-4B5F-89C2-0C3533331F06}" srcOrd="3" destOrd="0" parTransId="{E6B12763-B93D-48F2-A6D4-3F0D06027BF3}" sibTransId="{AA13F0E3-51AB-4541-9052-1CD555B98064}"/>
    <dgm:cxn modelId="{ABF50631-D7A4-4627-B0C4-E2692B12A877}" type="presOf" srcId="{BCA9F8E5-1DD3-4645-9748-02D1D6234F54}" destId="{7BBA51AD-15FC-4D93-9299-EFE608634370}" srcOrd="0" destOrd="0" presId="urn:microsoft.com/office/officeart/2005/8/layout/hierarchy2"/>
    <dgm:cxn modelId="{84C19B8C-1F6D-47EF-A1FA-DD0A88088DBB}" type="presOf" srcId="{C70A33DE-D7B4-4B09-A70B-2B68CAF2FDB1}" destId="{AABE90EA-9C0C-4165-B9C9-6E8E006DB7F9}" srcOrd="0" destOrd="0" presId="urn:microsoft.com/office/officeart/2005/8/layout/hierarchy2"/>
    <dgm:cxn modelId="{FD77998D-88C6-43D9-B792-E320C8E7A5E0}" type="presOf" srcId="{D4952FE4-848B-47AC-81E5-5A090C34B81E}" destId="{459C74ED-882B-4075-84E3-E15989F11E99}" srcOrd="0" destOrd="0" presId="urn:microsoft.com/office/officeart/2005/8/layout/hierarchy2"/>
    <dgm:cxn modelId="{871172BE-1A20-4091-985F-35A8BDF5E7C8}" type="presOf" srcId="{308D648B-F194-4AB3-A326-51601AB15C2C}" destId="{3C2AE4F2-16D1-454E-8DE1-23FAB80EEEBF}" srcOrd="0" destOrd="0" presId="urn:microsoft.com/office/officeart/2005/8/layout/hierarchy2"/>
    <dgm:cxn modelId="{49263F78-2ABF-4357-B8EF-3B7BAE6CDBB9}" type="presOf" srcId="{69F4C922-9AD8-4589-8377-25FD8F025821}" destId="{ABC6FCD9-1725-4563-AA30-1CF83FB3A1C7}" srcOrd="0" destOrd="0" presId="urn:microsoft.com/office/officeart/2005/8/layout/hierarchy2"/>
    <dgm:cxn modelId="{980D4DF6-B31F-4604-A54B-4270D3DED5FA}" type="presOf" srcId="{0B413E7B-6BCE-4B5F-89C2-0C3533331F06}" destId="{F465411B-44F2-4B00-BEAC-BDA7851F5D9A}" srcOrd="0" destOrd="0" presId="urn:microsoft.com/office/officeart/2005/8/layout/hierarchy2"/>
    <dgm:cxn modelId="{6F4E5CB6-E4E2-4697-92B6-AB5AF408D1BD}" type="presOf" srcId="{1F065270-6AFF-4364-9FBC-4A94C20DA537}" destId="{9ADC3733-9B80-43D0-9B04-1A571340A788}" srcOrd="0" destOrd="0" presId="urn:microsoft.com/office/officeart/2005/8/layout/hierarchy2"/>
    <dgm:cxn modelId="{C62E8167-9ADE-4C51-97D8-070025BD485A}" type="presOf" srcId="{E6B12763-B93D-48F2-A6D4-3F0D06027BF3}" destId="{F381CBD3-03DB-42FD-8CE7-7A6D9A1C9B45}" srcOrd="0" destOrd="0" presId="urn:microsoft.com/office/officeart/2005/8/layout/hierarchy2"/>
    <dgm:cxn modelId="{1881012D-AAEC-4264-885E-1F80679D43C6}" type="presOf" srcId="{1DE8838A-2BC7-4C6F-8C74-B12328C18017}" destId="{B583AE4D-9B7B-424E-A84C-08E9C085C8A2}" srcOrd="0" destOrd="0" presId="urn:microsoft.com/office/officeart/2005/8/layout/hierarchy2"/>
    <dgm:cxn modelId="{056214C6-4430-4C43-BAC6-59D3B76243E0}" srcId="{1F065270-6AFF-4364-9FBC-4A94C20DA537}" destId="{C70A33DE-D7B4-4B09-A70B-2B68CAF2FDB1}" srcOrd="0" destOrd="0" parTransId="{B1DCECAD-72EC-4AE1-B526-9099C25F554A}" sibTransId="{917CC69B-2CDB-4F9A-809D-23A5797C27BC}"/>
    <dgm:cxn modelId="{B3B01E33-38EA-448F-BB97-0C781F7EB69F}" type="presOf" srcId="{E6B12763-B93D-48F2-A6D4-3F0D06027BF3}" destId="{8F9926EB-8B41-4325-A538-A219BA89E566}" srcOrd="1" destOrd="0" presId="urn:microsoft.com/office/officeart/2005/8/layout/hierarchy2"/>
    <dgm:cxn modelId="{E0140AB1-24EE-46A3-ABA7-DCDDE9CB997E}" srcId="{6C042CC4-07E7-48F6-85DC-DA1C262FEB14}" destId="{1F065270-6AFF-4364-9FBC-4A94C20DA537}" srcOrd="0" destOrd="0" parTransId="{997E7218-1BC7-466D-B61F-C0EE12E09687}" sibTransId="{25094359-8C22-49B4-9E5F-28D2283E9B83}"/>
    <dgm:cxn modelId="{644A7A9D-13F2-4F03-850C-3894EDB2D2BD}" type="presOf" srcId="{D4952FE4-848B-47AC-81E5-5A090C34B81E}" destId="{D21755FC-A1C1-436A-8AA1-094FBC32F59F}" srcOrd="1" destOrd="0" presId="urn:microsoft.com/office/officeart/2005/8/layout/hierarchy2"/>
    <dgm:cxn modelId="{EC1A6FED-3634-4404-A262-C4B75F9441F4}" srcId="{1F065270-6AFF-4364-9FBC-4A94C20DA537}" destId="{40FA46FF-33EF-4C7E-BB69-D31631AD09FE}" srcOrd="1" destOrd="0" parTransId="{3D20A0F6-8EF7-4519-B122-F07A9A27050C}" sibTransId="{882FCFFB-9388-4D70-8F24-F14E9C12854B}"/>
    <dgm:cxn modelId="{647C2AAB-E048-43D4-A616-84199E72FCB3}" type="presOf" srcId="{1935498D-AA3E-4619-86CB-B6C20ADF0BF5}" destId="{5465F102-BA92-4D6A-97DB-017D378A06DB}" srcOrd="1" destOrd="0" presId="urn:microsoft.com/office/officeart/2005/8/layout/hierarchy2"/>
    <dgm:cxn modelId="{5E9A666A-4991-4A59-82A0-51B0652B50C0}" srcId="{1F065270-6AFF-4364-9FBC-4A94C20DA537}" destId="{8FDE95EE-B793-4527-B2F6-52195EA60421}" srcOrd="2" destOrd="0" parTransId="{1935498D-AA3E-4619-86CB-B6C20ADF0BF5}" sibTransId="{36D26917-15F3-4B7B-B756-BBE72CC533A2}"/>
    <dgm:cxn modelId="{719C87F2-64D8-459D-AEF6-CA47A07D5A63}" type="presOf" srcId="{1935498D-AA3E-4619-86CB-B6C20ADF0BF5}" destId="{E98504D8-24A2-4C1F-80BC-53385D2517A2}" srcOrd="0" destOrd="0" presId="urn:microsoft.com/office/officeart/2005/8/layout/hierarchy2"/>
    <dgm:cxn modelId="{C6580EC6-D29A-460B-849D-3ACC94B71D09}" type="presOf" srcId="{BCA9F8E5-1DD3-4645-9748-02D1D6234F54}" destId="{58D61599-3D4C-4997-ADB9-6FEFA5F91AFA}" srcOrd="1" destOrd="0" presId="urn:microsoft.com/office/officeart/2005/8/layout/hierarchy2"/>
    <dgm:cxn modelId="{C6DBC740-D166-42B1-9693-AE812B076E48}" type="presOf" srcId="{3D20A0F6-8EF7-4519-B122-F07A9A27050C}" destId="{50CABDA3-9BFD-4D54-BA59-8F58C2EC035E}" srcOrd="1" destOrd="0" presId="urn:microsoft.com/office/officeart/2005/8/layout/hierarchy2"/>
    <dgm:cxn modelId="{61A1EED8-8329-4FF9-9976-FECE518A43CF}" srcId="{0B413E7B-6BCE-4B5F-89C2-0C3533331F06}" destId="{96BC6C67-6D03-48FE-9694-CD048A5112BE}" srcOrd="0" destOrd="0" parTransId="{591304CB-8CEB-4BD1-B021-4F8F4E6786F5}" sibTransId="{9843EE5A-1F24-40EA-B957-F69D0AC5E82F}"/>
    <dgm:cxn modelId="{BE2A11FD-5B46-4ADD-BC10-AE11432B27B2}" type="presOf" srcId="{B1DCECAD-72EC-4AE1-B526-9099C25F554A}" destId="{6535395B-E57A-49EA-A9A5-E27909B0296D}" srcOrd="0" destOrd="0" presId="urn:microsoft.com/office/officeart/2005/8/layout/hierarchy2"/>
    <dgm:cxn modelId="{5AC635A6-C0BF-400F-B5FF-05FC3EDA0DCB}" srcId="{40FA46FF-33EF-4C7E-BB69-D31631AD09FE}" destId="{1DE8838A-2BC7-4C6F-8C74-B12328C18017}" srcOrd="0" destOrd="0" parTransId="{D4952FE4-848B-47AC-81E5-5A090C34B81E}" sibTransId="{51F3F138-350B-49DA-B001-F7E706CC8467}"/>
    <dgm:cxn modelId="{4C7E961F-BB29-4358-9FA4-71B01916E14F}" type="presOf" srcId="{B1DCECAD-72EC-4AE1-B526-9099C25F554A}" destId="{7EF4766B-D0E2-41EA-B373-611CC8B2760E}" srcOrd="1" destOrd="0" presId="urn:microsoft.com/office/officeart/2005/8/layout/hierarchy2"/>
    <dgm:cxn modelId="{F004FB46-8E21-4E75-9367-3271FBF777E8}" type="presOf" srcId="{3D20A0F6-8EF7-4519-B122-F07A9A27050C}" destId="{1CAB59D8-8F75-4927-A185-4C09888BA6F9}" srcOrd="0" destOrd="0" presId="urn:microsoft.com/office/officeart/2005/8/layout/hierarchy2"/>
    <dgm:cxn modelId="{40F61C67-2C7F-4FD7-A4C0-5E2F061EE873}" type="presOf" srcId="{40FA46FF-33EF-4C7E-BB69-D31631AD09FE}" destId="{51E9F5D2-9ABB-4B31-B343-D4F2FC9FF962}" srcOrd="0" destOrd="0" presId="urn:microsoft.com/office/officeart/2005/8/layout/hierarchy2"/>
    <dgm:cxn modelId="{8D8A06A6-5DAC-4DDA-904C-C0AFBBBF2960}" type="presOf" srcId="{96BC6C67-6D03-48FE-9694-CD048A5112BE}" destId="{BB2ADFAD-3E11-4F42-AB28-C6ABA85D8D9E}" srcOrd="0" destOrd="0" presId="urn:microsoft.com/office/officeart/2005/8/layout/hierarchy2"/>
    <dgm:cxn modelId="{ECD4ADD7-52CD-4A0D-8756-B061F175D734}" srcId="{C70A33DE-D7B4-4B09-A70B-2B68CAF2FDB1}" destId="{308D648B-F194-4AB3-A326-51601AB15C2C}" srcOrd="0" destOrd="0" parTransId="{9EC51044-3C15-44A1-B11B-9BBACCD3B202}" sibTransId="{EB95C9F3-2CF7-41A8-BEAA-B4793DB9BFA7}"/>
    <dgm:cxn modelId="{6C57ED24-1026-4751-8BC0-28788DD645D9}" type="presParOf" srcId="{B558FF99-8301-4E23-8897-2259E6558C6A}" destId="{B40484D7-1B5D-4806-8661-167C78257AA7}" srcOrd="0" destOrd="0" presId="urn:microsoft.com/office/officeart/2005/8/layout/hierarchy2"/>
    <dgm:cxn modelId="{7EFC5C43-CE5F-4F5F-BE42-DF26327487C6}" type="presParOf" srcId="{B40484D7-1B5D-4806-8661-167C78257AA7}" destId="{9ADC3733-9B80-43D0-9B04-1A571340A788}" srcOrd="0" destOrd="0" presId="urn:microsoft.com/office/officeart/2005/8/layout/hierarchy2"/>
    <dgm:cxn modelId="{E53ED08E-2206-4580-85DA-46614EC234EE}" type="presParOf" srcId="{B40484D7-1B5D-4806-8661-167C78257AA7}" destId="{9A9FFC53-0DF9-4548-903D-06F77FAA2862}" srcOrd="1" destOrd="0" presId="urn:microsoft.com/office/officeart/2005/8/layout/hierarchy2"/>
    <dgm:cxn modelId="{5222BAA7-B814-4743-9026-6A2E09894712}" type="presParOf" srcId="{9A9FFC53-0DF9-4548-903D-06F77FAA2862}" destId="{6535395B-E57A-49EA-A9A5-E27909B0296D}" srcOrd="0" destOrd="0" presId="urn:microsoft.com/office/officeart/2005/8/layout/hierarchy2"/>
    <dgm:cxn modelId="{157F7C4A-81F8-4C3E-BC1D-D48961DC8591}" type="presParOf" srcId="{6535395B-E57A-49EA-A9A5-E27909B0296D}" destId="{7EF4766B-D0E2-41EA-B373-611CC8B2760E}" srcOrd="0" destOrd="0" presId="urn:microsoft.com/office/officeart/2005/8/layout/hierarchy2"/>
    <dgm:cxn modelId="{C73DAD19-E6BD-4128-98B3-A0C11D71006F}" type="presParOf" srcId="{9A9FFC53-0DF9-4548-903D-06F77FAA2862}" destId="{D682D0A7-653C-44A9-BE1B-817CF70CE95E}" srcOrd="1" destOrd="0" presId="urn:microsoft.com/office/officeart/2005/8/layout/hierarchy2"/>
    <dgm:cxn modelId="{7F239BD7-BE01-432C-BF3F-B9952DA5BFDE}" type="presParOf" srcId="{D682D0A7-653C-44A9-BE1B-817CF70CE95E}" destId="{AABE90EA-9C0C-4165-B9C9-6E8E006DB7F9}" srcOrd="0" destOrd="0" presId="urn:microsoft.com/office/officeart/2005/8/layout/hierarchy2"/>
    <dgm:cxn modelId="{1E5C3F9F-2ED9-4762-870C-4071D14FC1E0}" type="presParOf" srcId="{D682D0A7-653C-44A9-BE1B-817CF70CE95E}" destId="{8FB2DA3C-6996-45EF-9A87-6832F855D0EA}" srcOrd="1" destOrd="0" presId="urn:microsoft.com/office/officeart/2005/8/layout/hierarchy2"/>
    <dgm:cxn modelId="{D24D2F4D-6D59-4457-B61F-65A8B54756D6}" type="presParOf" srcId="{8FB2DA3C-6996-45EF-9A87-6832F855D0EA}" destId="{F5BA0228-A084-418C-A26E-EC9ED04B7337}" srcOrd="0" destOrd="0" presId="urn:microsoft.com/office/officeart/2005/8/layout/hierarchy2"/>
    <dgm:cxn modelId="{1E170CF4-88A1-4855-9D42-FED5B5500A5A}" type="presParOf" srcId="{F5BA0228-A084-418C-A26E-EC9ED04B7337}" destId="{C4665EDF-02D0-40DC-8826-D31D0CF8AB96}" srcOrd="0" destOrd="0" presId="urn:microsoft.com/office/officeart/2005/8/layout/hierarchy2"/>
    <dgm:cxn modelId="{9A5C89B6-0E59-4687-B394-9DDEF6783FC4}" type="presParOf" srcId="{8FB2DA3C-6996-45EF-9A87-6832F855D0EA}" destId="{8A210CA6-2F43-440B-89C8-1022F2295175}" srcOrd="1" destOrd="0" presId="urn:microsoft.com/office/officeart/2005/8/layout/hierarchy2"/>
    <dgm:cxn modelId="{BEBC729B-76EC-497B-B5B9-5B50FEC41AA8}" type="presParOf" srcId="{8A210CA6-2F43-440B-89C8-1022F2295175}" destId="{3C2AE4F2-16D1-454E-8DE1-23FAB80EEEBF}" srcOrd="0" destOrd="0" presId="urn:microsoft.com/office/officeart/2005/8/layout/hierarchy2"/>
    <dgm:cxn modelId="{1A3D35AB-4B00-44C4-9B52-07F5DDA62624}" type="presParOf" srcId="{8A210CA6-2F43-440B-89C8-1022F2295175}" destId="{A3947908-DC55-4E64-82B8-C89557B003D5}" srcOrd="1" destOrd="0" presId="urn:microsoft.com/office/officeart/2005/8/layout/hierarchy2"/>
    <dgm:cxn modelId="{12F46B3F-E0AF-4BCB-A5E5-9A5FA095AC81}" type="presParOf" srcId="{9A9FFC53-0DF9-4548-903D-06F77FAA2862}" destId="{1CAB59D8-8F75-4927-A185-4C09888BA6F9}" srcOrd="2" destOrd="0" presId="urn:microsoft.com/office/officeart/2005/8/layout/hierarchy2"/>
    <dgm:cxn modelId="{91CC20F4-4FEE-4B74-B9C1-CBDD4ABE3E64}" type="presParOf" srcId="{1CAB59D8-8F75-4927-A185-4C09888BA6F9}" destId="{50CABDA3-9BFD-4D54-BA59-8F58C2EC035E}" srcOrd="0" destOrd="0" presId="urn:microsoft.com/office/officeart/2005/8/layout/hierarchy2"/>
    <dgm:cxn modelId="{8AE4B671-974D-4EBA-8FF4-E4773FEC0E35}" type="presParOf" srcId="{9A9FFC53-0DF9-4548-903D-06F77FAA2862}" destId="{1EAE5597-FBC9-4F49-B33A-355EDA88587F}" srcOrd="3" destOrd="0" presId="urn:microsoft.com/office/officeart/2005/8/layout/hierarchy2"/>
    <dgm:cxn modelId="{9A192985-31FA-4F9E-849D-F6A4A0BF3E64}" type="presParOf" srcId="{1EAE5597-FBC9-4F49-B33A-355EDA88587F}" destId="{51E9F5D2-9ABB-4B31-B343-D4F2FC9FF962}" srcOrd="0" destOrd="0" presId="urn:microsoft.com/office/officeart/2005/8/layout/hierarchy2"/>
    <dgm:cxn modelId="{76B0677A-E99A-4911-88C9-47DCDAADE8D7}" type="presParOf" srcId="{1EAE5597-FBC9-4F49-B33A-355EDA88587F}" destId="{964727D1-2D59-4E69-B2A1-6055639C3DDA}" srcOrd="1" destOrd="0" presId="urn:microsoft.com/office/officeart/2005/8/layout/hierarchy2"/>
    <dgm:cxn modelId="{00448EA2-103B-48C2-A77A-7EFA0C19A91F}" type="presParOf" srcId="{964727D1-2D59-4E69-B2A1-6055639C3DDA}" destId="{459C74ED-882B-4075-84E3-E15989F11E99}" srcOrd="0" destOrd="0" presId="urn:microsoft.com/office/officeart/2005/8/layout/hierarchy2"/>
    <dgm:cxn modelId="{E3EC1442-FB9B-444E-9208-701A53696453}" type="presParOf" srcId="{459C74ED-882B-4075-84E3-E15989F11E99}" destId="{D21755FC-A1C1-436A-8AA1-094FBC32F59F}" srcOrd="0" destOrd="0" presId="urn:microsoft.com/office/officeart/2005/8/layout/hierarchy2"/>
    <dgm:cxn modelId="{E5FCCE52-40F8-4EFC-8525-E9CF71BA54CC}" type="presParOf" srcId="{964727D1-2D59-4E69-B2A1-6055639C3DDA}" destId="{CF907177-9FEE-4D85-A549-BA5EE5B61C6E}" srcOrd="1" destOrd="0" presId="urn:microsoft.com/office/officeart/2005/8/layout/hierarchy2"/>
    <dgm:cxn modelId="{0FC2BA0C-1358-417E-865F-5C6FBA399E4C}" type="presParOf" srcId="{CF907177-9FEE-4D85-A549-BA5EE5B61C6E}" destId="{B583AE4D-9B7B-424E-A84C-08E9C085C8A2}" srcOrd="0" destOrd="0" presId="urn:microsoft.com/office/officeart/2005/8/layout/hierarchy2"/>
    <dgm:cxn modelId="{F72D1369-EB26-4F1E-8684-7B088A5607FB}" type="presParOf" srcId="{CF907177-9FEE-4D85-A549-BA5EE5B61C6E}" destId="{D65D3CF5-D9BD-4624-A402-540861E49AAB}" srcOrd="1" destOrd="0" presId="urn:microsoft.com/office/officeart/2005/8/layout/hierarchy2"/>
    <dgm:cxn modelId="{91B1F405-E116-4E21-B645-F19E9A3BDA0B}" type="presParOf" srcId="{9A9FFC53-0DF9-4548-903D-06F77FAA2862}" destId="{E98504D8-24A2-4C1F-80BC-53385D2517A2}" srcOrd="4" destOrd="0" presId="urn:microsoft.com/office/officeart/2005/8/layout/hierarchy2"/>
    <dgm:cxn modelId="{57E9FFFD-6F3A-4270-8746-3EE8426AC431}" type="presParOf" srcId="{E98504D8-24A2-4C1F-80BC-53385D2517A2}" destId="{5465F102-BA92-4D6A-97DB-017D378A06DB}" srcOrd="0" destOrd="0" presId="urn:microsoft.com/office/officeart/2005/8/layout/hierarchy2"/>
    <dgm:cxn modelId="{2F8CB4F1-9ACD-4431-8DB7-5BCEA795D0E0}" type="presParOf" srcId="{9A9FFC53-0DF9-4548-903D-06F77FAA2862}" destId="{4E564396-8DBA-4712-B3F8-FC112AD4BB71}" srcOrd="5" destOrd="0" presId="urn:microsoft.com/office/officeart/2005/8/layout/hierarchy2"/>
    <dgm:cxn modelId="{B52A6C27-EA6E-4974-AF31-272DD1B10702}" type="presParOf" srcId="{4E564396-8DBA-4712-B3F8-FC112AD4BB71}" destId="{053F1657-CE94-4B4E-A910-E6B8BBFF1A88}" srcOrd="0" destOrd="0" presId="urn:microsoft.com/office/officeart/2005/8/layout/hierarchy2"/>
    <dgm:cxn modelId="{3EB2C68D-DAC4-4401-8B80-927C56D0E2B9}" type="presParOf" srcId="{4E564396-8DBA-4712-B3F8-FC112AD4BB71}" destId="{BCD6661C-8AD7-4F9B-BC5A-459AE21F86F8}" srcOrd="1" destOrd="0" presId="urn:microsoft.com/office/officeart/2005/8/layout/hierarchy2"/>
    <dgm:cxn modelId="{D4B65273-C645-4FE7-8654-0EE21872B8E9}" type="presParOf" srcId="{BCD6661C-8AD7-4F9B-BC5A-459AE21F86F8}" destId="{7BBA51AD-15FC-4D93-9299-EFE608634370}" srcOrd="0" destOrd="0" presId="urn:microsoft.com/office/officeart/2005/8/layout/hierarchy2"/>
    <dgm:cxn modelId="{286894FE-5CF9-4EFE-9E6B-DA0A8BA954F9}" type="presParOf" srcId="{7BBA51AD-15FC-4D93-9299-EFE608634370}" destId="{58D61599-3D4C-4997-ADB9-6FEFA5F91AFA}" srcOrd="0" destOrd="0" presId="urn:microsoft.com/office/officeart/2005/8/layout/hierarchy2"/>
    <dgm:cxn modelId="{2A16B980-E5BC-4154-A0C9-71F373A34C30}" type="presParOf" srcId="{BCD6661C-8AD7-4F9B-BC5A-459AE21F86F8}" destId="{59BC8855-023A-4135-A34D-75AAFAB2C396}" srcOrd="1" destOrd="0" presId="urn:microsoft.com/office/officeart/2005/8/layout/hierarchy2"/>
    <dgm:cxn modelId="{0709D8FB-4BB8-4360-9DAE-4B0938AF3F04}" type="presParOf" srcId="{59BC8855-023A-4135-A34D-75AAFAB2C396}" destId="{ABC6FCD9-1725-4563-AA30-1CF83FB3A1C7}" srcOrd="0" destOrd="0" presId="urn:microsoft.com/office/officeart/2005/8/layout/hierarchy2"/>
    <dgm:cxn modelId="{BC0EEBB7-0F92-4B47-A202-A1AED30BB13A}" type="presParOf" srcId="{59BC8855-023A-4135-A34D-75AAFAB2C396}" destId="{DB50D7F1-B190-476E-92C0-A39BF449CD96}" srcOrd="1" destOrd="0" presId="urn:microsoft.com/office/officeart/2005/8/layout/hierarchy2"/>
    <dgm:cxn modelId="{5F9C484F-AECD-4E56-B040-77F45D41B4A9}" type="presParOf" srcId="{9A9FFC53-0DF9-4548-903D-06F77FAA2862}" destId="{F381CBD3-03DB-42FD-8CE7-7A6D9A1C9B45}" srcOrd="6" destOrd="0" presId="urn:microsoft.com/office/officeart/2005/8/layout/hierarchy2"/>
    <dgm:cxn modelId="{9CD56134-CCCD-4259-879F-1BADE95C2F36}" type="presParOf" srcId="{F381CBD3-03DB-42FD-8CE7-7A6D9A1C9B45}" destId="{8F9926EB-8B41-4325-A538-A219BA89E566}" srcOrd="0" destOrd="0" presId="urn:microsoft.com/office/officeart/2005/8/layout/hierarchy2"/>
    <dgm:cxn modelId="{ADE7F990-6C2A-4765-860C-2173197A52A9}" type="presParOf" srcId="{9A9FFC53-0DF9-4548-903D-06F77FAA2862}" destId="{88BD8D4A-63FC-47EE-B029-F137510DDF70}" srcOrd="7" destOrd="0" presId="urn:microsoft.com/office/officeart/2005/8/layout/hierarchy2"/>
    <dgm:cxn modelId="{BAEDC216-77C3-4823-80BF-D1E6B4974A29}" type="presParOf" srcId="{88BD8D4A-63FC-47EE-B029-F137510DDF70}" destId="{F465411B-44F2-4B00-BEAC-BDA7851F5D9A}" srcOrd="0" destOrd="0" presId="urn:microsoft.com/office/officeart/2005/8/layout/hierarchy2"/>
    <dgm:cxn modelId="{4D6CF339-7C02-408B-96F0-9FEF7EA8F9B1}" type="presParOf" srcId="{88BD8D4A-63FC-47EE-B029-F137510DDF70}" destId="{BFB79164-CC6B-4D0B-9B2A-8B40BAC908E9}" srcOrd="1" destOrd="0" presId="urn:microsoft.com/office/officeart/2005/8/layout/hierarchy2"/>
    <dgm:cxn modelId="{62F43B2C-26B6-4D49-A71A-B333DB7517DE}" type="presParOf" srcId="{BFB79164-CC6B-4D0B-9B2A-8B40BAC908E9}" destId="{B152C114-3310-4566-B234-0210784E598B}" srcOrd="0" destOrd="0" presId="urn:microsoft.com/office/officeart/2005/8/layout/hierarchy2"/>
    <dgm:cxn modelId="{FFEA6AD4-89B1-48D3-8ACB-226DB9DEFEC7}" type="presParOf" srcId="{B152C114-3310-4566-B234-0210784E598B}" destId="{A7CF7321-3677-4873-800B-393DC5066DFE}" srcOrd="0" destOrd="0" presId="urn:microsoft.com/office/officeart/2005/8/layout/hierarchy2"/>
    <dgm:cxn modelId="{458AC3F3-75EB-4FE0-8CD9-A69BEB2F0EF1}" type="presParOf" srcId="{BFB79164-CC6B-4D0B-9B2A-8B40BAC908E9}" destId="{2944E330-65CE-4480-9AA0-47BD0ADF3184}" srcOrd="1" destOrd="0" presId="urn:microsoft.com/office/officeart/2005/8/layout/hierarchy2"/>
    <dgm:cxn modelId="{5D8C9FEB-A448-4917-85EE-F0E38C5AE061}" type="presParOf" srcId="{2944E330-65CE-4480-9AA0-47BD0ADF3184}" destId="{BB2ADFAD-3E11-4F42-AB28-C6ABA85D8D9E}" srcOrd="0" destOrd="0" presId="urn:microsoft.com/office/officeart/2005/8/layout/hierarchy2"/>
    <dgm:cxn modelId="{5F8FA0B2-79B1-4150-9EED-AB91D5AF8405}" type="presParOf" srcId="{2944E330-65CE-4480-9AA0-47BD0ADF3184}" destId="{F8F16846-C600-48A1-8F20-EF6F04B2420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C3733-9B80-43D0-9B04-1A571340A788}">
      <dsp:nvSpPr>
        <dsp:cNvPr id="0" name=""/>
        <dsp:cNvSpPr/>
      </dsp:nvSpPr>
      <dsp:spPr>
        <a:xfrm>
          <a:off x="3958" y="2459970"/>
          <a:ext cx="2217726" cy="11088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Contextos Físicos de Tratamiento</a:t>
          </a:r>
          <a:endParaRPr lang="es-ES" sz="2400" kern="1200" dirty="0"/>
        </a:p>
      </dsp:txBody>
      <dsp:txXfrm>
        <a:off x="36435" y="2492447"/>
        <a:ext cx="2152772" cy="1043909"/>
      </dsp:txXfrm>
    </dsp:sp>
    <dsp:sp modelId="{1CAB59D8-8F75-4927-A185-4C09888BA6F9}">
      <dsp:nvSpPr>
        <dsp:cNvPr id="0" name=""/>
        <dsp:cNvSpPr/>
      </dsp:nvSpPr>
      <dsp:spPr>
        <a:xfrm rot="18291938">
          <a:off x="1880118" y="2341652"/>
          <a:ext cx="1594820" cy="36958"/>
        </a:xfrm>
        <a:custGeom>
          <a:avLst/>
          <a:gdLst/>
          <a:ahLst/>
          <a:cxnLst/>
          <a:rect l="0" t="0" r="0" b="0"/>
          <a:pathLst>
            <a:path>
              <a:moveTo>
                <a:pt x="0" y="18479"/>
              </a:moveTo>
              <a:lnTo>
                <a:pt x="1594820" y="184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2637657" y="2320260"/>
        <a:ext cx="79741" cy="79741"/>
      </dsp:txXfrm>
    </dsp:sp>
    <dsp:sp modelId="{51E9F5D2-9ABB-4B31-B343-D4F2FC9FF962}">
      <dsp:nvSpPr>
        <dsp:cNvPr id="0" name=""/>
        <dsp:cNvSpPr/>
      </dsp:nvSpPr>
      <dsp:spPr>
        <a:xfrm>
          <a:off x="3133371" y="1151428"/>
          <a:ext cx="2217726" cy="11088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Formales</a:t>
          </a:r>
          <a:endParaRPr lang="es-ES" sz="2400" kern="1200" dirty="0"/>
        </a:p>
      </dsp:txBody>
      <dsp:txXfrm>
        <a:off x="3165848" y="1183905"/>
        <a:ext cx="2152772" cy="1043909"/>
      </dsp:txXfrm>
    </dsp:sp>
    <dsp:sp modelId="{EE034BA0-FF23-47D2-B372-26E0676BD45E}">
      <dsp:nvSpPr>
        <dsp:cNvPr id="0" name=""/>
        <dsp:cNvSpPr/>
      </dsp:nvSpPr>
      <dsp:spPr>
        <a:xfrm rot="18446356">
          <a:off x="5082703" y="1143857"/>
          <a:ext cx="1369079" cy="36958"/>
        </a:xfrm>
        <a:custGeom>
          <a:avLst/>
          <a:gdLst/>
          <a:ahLst/>
          <a:cxnLst/>
          <a:rect l="0" t="0" r="0" b="0"/>
          <a:pathLst>
            <a:path>
              <a:moveTo>
                <a:pt x="0" y="18479"/>
              </a:moveTo>
              <a:lnTo>
                <a:pt x="1369079" y="184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733016" y="1128109"/>
        <a:ext cx="68453" cy="68453"/>
      </dsp:txXfrm>
    </dsp:sp>
    <dsp:sp modelId="{E7F2CEBD-C4D1-4C11-BB82-59884EA871C0}">
      <dsp:nvSpPr>
        <dsp:cNvPr id="0" name=""/>
        <dsp:cNvSpPr/>
      </dsp:nvSpPr>
      <dsp:spPr>
        <a:xfrm>
          <a:off x="6183388" y="195444"/>
          <a:ext cx="2217726" cy="8467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Hospitales</a:t>
          </a:r>
        </a:p>
        <a:p>
          <a:pPr lvl="0" algn="ctr" defTabSz="1066800">
            <a:lnSpc>
              <a:spcPct val="90000"/>
            </a:lnSpc>
            <a:spcBef>
              <a:spcPct val="0"/>
            </a:spcBef>
            <a:spcAft>
              <a:spcPct val="35000"/>
            </a:spcAft>
          </a:pPr>
          <a:r>
            <a:rPr lang="es-ES" sz="2400" kern="1200" dirty="0" smtClean="0"/>
            <a:t>Clínicas</a:t>
          </a:r>
          <a:endParaRPr lang="es-ES" sz="2400" kern="1200" dirty="0"/>
        </a:p>
      </dsp:txBody>
      <dsp:txXfrm>
        <a:off x="6208188" y="220244"/>
        <a:ext cx="2168126" cy="797139"/>
      </dsp:txXfrm>
    </dsp:sp>
    <dsp:sp modelId="{80E1A6E6-5F49-43A7-95CF-65A52163D3D0}">
      <dsp:nvSpPr>
        <dsp:cNvPr id="0" name=""/>
        <dsp:cNvSpPr/>
      </dsp:nvSpPr>
      <dsp:spPr>
        <a:xfrm rot="21561759">
          <a:off x="5351072" y="1682740"/>
          <a:ext cx="834360" cy="36958"/>
        </a:xfrm>
        <a:custGeom>
          <a:avLst/>
          <a:gdLst/>
          <a:ahLst/>
          <a:cxnLst/>
          <a:rect l="0" t="0" r="0" b="0"/>
          <a:pathLst>
            <a:path>
              <a:moveTo>
                <a:pt x="0" y="18479"/>
              </a:moveTo>
              <a:lnTo>
                <a:pt x="834360" y="184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747393" y="1680360"/>
        <a:ext cx="41718" cy="41718"/>
      </dsp:txXfrm>
    </dsp:sp>
    <dsp:sp modelId="{4584CC18-8D8B-423F-B4AE-B2B66DB503EB}">
      <dsp:nvSpPr>
        <dsp:cNvPr id="0" name=""/>
        <dsp:cNvSpPr/>
      </dsp:nvSpPr>
      <dsp:spPr>
        <a:xfrm>
          <a:off x="6185406" y="1142147"/>
          <a:ext cx="2217726" cy="11088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Comunidades terapéuticas</a:t>
          </a:r>
          <a:endParaRPr lang="es-ES" sz="2400" kern="1200" dirty="0"/>
        </a:p>
      </dsp:txBody>
      <dsp:txXfrm>
        <a:off x="6217883" y="1174624"/>
        <a:ext cx="2152772" cy="1043909"/>
      </dsp:txXfrm>
    </dsp:sp>
    <dsp:sp modelId="{459C74ED-882B-4075-84E3-E15989F11E99}">
      <dsp:nvSpPr>
        <dsp:cNvPr id="0" name=""/>
        <dsp:cNvSpPr/>
      </dsp:nvSpPr>
      <dsp:spPr>
        <a:xfrm rot="3139129">
          <a:off x="5076847" y="2245729"/>
          <a:ext cx="1410997" cy="36958"/>
        </a:xfrm>
        <a:custGeom>
          <a:avLst/>
          <a:gdLst/>
          <a:ahLst/>
          <a:cxnLst/>
          <a:rect l="0" t="0" r="0" b="0"/>
          <a:pathLst>
            <a:path>
              <a:moveTo>
                <a:pt x="0" y="18479"/>
              </a:moveTo>
              <a:lnTo>
                <a:pt x="1410997" y="184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747071" y="2228934"/>
        <a:ext cx="70549" cy="70549"/>
      </dsp:txXfrm>
    </dsp:sp>
    <dsp:sp modelId="{B583AE4D-9B7B-424E-A84C-08E9C085C8A2}">
      <dsp:nvSpPr>
        <dsp:cNvPr id="0" name=""/>
        <dsp:cNvSpPr/>
      </dsp:nvSpPr>
      <dsp:spPr>
        <a:xfrm>
          <a:off x="6213594" y="2399775"/>
          <a:ext cx="2217726" cy="8455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Consultorios</a:t>
          </a:r>
          <a:endParaRPr lang="es-ES" sz="2400" kern="1200" dirty="0"/>
        </a:p>
      </dsp:txBody>
      <dsp:txXfrm>
        <a:off x="6238360" y="2424541"/>
        <a:ext cx="2168194" cy="796031"/>
      </dsp:txXfrm>
    </dsp:sp>
    <dsp:sp modelId="{F381CBD3-03DB-42FD-8CE7-7A6D9A1C9B45}">
      <dsp:nvSpPr>
        <dsp:cNvPr id="0" name=""/>
        <dsp:cNvSpPr/>
      </dsp:nvSpPr>
      <dsp:spPr>
        <a:xfrm rot="3384945">
          <a:off x="1863395" y="3663910"/>
          <a:ext cx="1603670" cy="36958"/>
        </a:xfrm>
        <a:custGeom>
          <a:avLst/>
          <a:gdLst/>
          <a:ahLst/>
          <a:cxnLst/>
          <a:rect l="0" t="0" r="0" b="0"/>
          <a:pathLst>
            <a:path>
              <a:moveTo>
                <a:pt x="0" y="18479"/>
              </a:moveTo>
              <a:lnTo>
                <a:pt x="1603670" y="184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2625139" y="3642298"/>
        <a:ext cx="80183" cy="80183"/>
      </dsp:txXfrm>
    </dsp:sp>
    <dsp:sp modelId="{F465411B-44F2-4B00-BEAC-BDA7851F5D9A}">
      <dsp:nvSpPr>
        <dsp:cNvPr id="0" name=""/>
        <dsp:cNvSpPr/>
      </dsp:nvSpPr>
      <dsp:spPr>
        <a:xfrm>
          <a:off x="3108776" y="3795945"/>
          <a:ext cx="2217726" cy="11088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No Formales</a:t>
          </a:r>
          <a:endParaRPr lang="es-ES" sz="2400" kern="1200" dirty="0"/>
        </a:p>
      </dsp:txBody>
      <dsp:txXfrm>
        <a:off x="3141253" y="3828422"/>
        <a:ext cx="2152772" cy="1043909"/>
      </dsp:txXfrm>
    </dsp:sp>
    <dsp:sp modelId="{91E5890A-E08E-48F7-8757-A8CBA23FFDE1}">
      <dsp:nvSpPr>
        <dsp:cNvPr id="0" name=""/>
        <dsp:cNvSpPr/>
      </dsp:nvSpPr>
      <dsp:spPr>
        <a:xfrm rot="19778118">
          <a:off x="5255987" y="4072039"/>
          <a:ext cx="1028123" cy="36958"/>
        </a:xfrm>
        <a:custGeom>
          <a:avLst/>
          <a:gdLst/>
          <a:ahLst/>
          <a:cxnLst/>
          <a:rect l="0" t="0" r="0" b="0"/>
          <a:pathLst>
            <a:path>
              <a:moveTo>
                <a:pt x="0" y="18479"/>
              </a:moveTo>
              <a:lnTo>
                <a:pt x="1028123" y="184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744345" y="4064815"/>
        <a:ext cx="51406" cy="51406"/>
      </dsp:txXfrm>
    </dsp:sp>
    <dsp:sp modelId="{ED439331-979A-4D7D-9AE1-12BE70EF9218}">
      <dsp:nvSpPr>
        <dsp:cNvPr id="0" name=""/>
        <dsp:cNvSpPr/>
      </dsp:nvSpPr>
      <dsp:spPr>
        <a:xfrm>
          <a:off x="6213594" y="3411669"/>
          <a:ext cx="2217726" cy="8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Calles</a:t>
          </a:r>
          <a:endParaRPr lang="es-ES" sz="2400" kern="1200" dirty="0"/>
        </a:p>
      </dsp:txBody>
      <dsp:txXfrm>
        <a:off x="6238138" y="3436213"/>
        <a:ext cx="2168638" cy="788891"/>
      </dsp:txXfrm>
    </dsp:sp>
    <dsp:sp modelId="{B152C114-3310-4566-B234-0210784E598B}">
      <dsp:nvSpPr>
        <dsp:cNvPr id="0" name=""/>
        <dsp:cNvSpPr/>
      </dsp:nvSpPr>
      <dsp:spPr>
        <a:xfrm rot="1770771">
          <a:off x="5260370" y="4582975"/>
          <a:ext cx="1019357" cy="36958"/>
        </a:xfrm>
        <a:custGeom>
          <a:avLst/>
          <a:gdLst/>
          <a:ahLst/>
          <a:cxnLst/>
          <a:rect l="0" t="0" r="0" b="0"/>
          <a:pathLst>
            <a:path>
              <a:moveTo>
                <a:pt x="0" y="18479"/>
              </a:moveTo>
              <a:lnTo>
                <a:pt x="1019357" y="184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744564" y="4575970"/>
        <a:ext cx="50967" cy="50967"/>
      </dsp:txXfrm>
    </dsp:sp>
    <dsp:sp modelId="{BB2ADFAD-3E11-4F42-AB28-C6ABA85D8D9E}">
      <dsp:nvSpPr>
        <dsp:cNvPr id="0" name=""/>
        <dsp:cNvSpPr/>
      </dsp:nvSpPr>
      <dsp:spPr>
        <a:xfrm>
          <a:off x="6213594" y="4415977"/>
          <a:ext cx="2217726" cy="873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Comunidad Abierta</a:t>
          </a:r>
          <a:endParaRPr lang="es-ES" sz="2400" kern="1200" dirty="0"/>
        </a:p>
      </dsp:txBody>
      <dsp:txXfrm>
        <a:off x="6239166" y="4441549"/>
        <a:ext cx="2166582" cy="821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C3733-9B80-43D0-9B04-1A571340A788}">
      <dsp:nvSpPr>
        <dsp:cNvPr id="0" name=""/>
        <dsp:cNvSpPr/>
      </dsp:nvSpPr>
      <dsp:spPr>
        <a:xfrm>
          <a:off x="1686" y="2048219"/>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Umbrales de Acceso</a:t>
          </a:r>
          <a:endParaRPr lang="es-ES" sz="1500" kern="1200" dirty="0"/>
        </a:p>
      </dsp:txBody>
      <dsp:txXfrm>
        <a:off x="35665" y="2082198"/>
        <a:ext cx="2252331" cy="1092186"/>
      </dsp:txXfrm>
    </dsp:sp>
    <dsp:sp modelId="{6535395B-E57A-49EA-A9A5-E27909B0296D}">
      <dsp:nvSpPr>
        <dsp:cNvPr id="0" name=""/>
        <dsp:cNvSpPr/>
      </dsp:nvSpPr>
      <dsp:spPr>
        <a:xfrm rot="17692822">
          <a:off x="1683038" y="1607804"/>
          <a:ext cx="2205991" cy="39726"/>
        </a:xfrm>
        <a:custGeom>
          <a:avLst/>
          <a:gdLst/>
          <a:ahLst/>
          <a:cxnLst/>
          <a:rect l="0" t="0" r="0" b="0"/>
          <a:pathLst>
            <a:path>
              <a:moveTo>
                <a:pt x="0" y="19863"/>
              </a:moveTo>
              <a:lnTo>
                <a:pt x="2205991" y="19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2730883" y="1572517"/>
        <a:ext cx="110299" cy="110299"/>
      </dsp:txXfrm>
    </dsp:sp>
    <dsp:sp modelId="{AABE90EA-9C0C-4165-B9C9-6E8E006DB7F9}">
      <dsp:nvSpPr>
        <dsp:cNvPr id="0" name=""/>
        <dsp:cNvSpPr/>
      </dsp:nvSpPr>
      <dsp:spPr>
        <a:xfrm>
          <a:off x="3250091" y="46970"/>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Inverso</a:t>
          </a:r>
          <a:endParaRPr lang="es-ES" sz="1500" kern="1200" dirty="0"/>
        </a:p>
      </dsp:txBody>
      <dsp:txXfrm>
        <a:off x="3284070" y="80949"/>
        <a:ext cx="2252331" cy="1092186"/>
      </dsp:txXfrm>
    </dsp:sp>
    <dsp:sp modelId="{F5BA0228-A084-418C-A26E-EC9ED04B7337}">
      <dsp:nvSpPr>
        <dsp:cNvPr id="0" name=""/>
        <dsp:cNvSpPr/>
      </dsp:nvSpPr>
      <dsp:spPr>
        <a:xfrm>
          <a:off x="5570380" y="607179"/>
          <a:ext cx="928115" cy="39726"/>
        </a:xfrm>
        <a:custGeom>
          <a:avLst/>
          <a:gdLst/>
          <a:ahLst/>
          <a:cxnLst/>
          <a:rect l="0" t="0" r="0" b="0"/>
          <a:pathLst>
            <a:path>
              <a:moveTo>
                <a:pt x="0" y="19863"/>
              </a:moveTo>
              <a:lnTo>
                <a:pt x="928115" y="198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011235" y="603839"/>
        <a:ext cx="46405" cy="46405"/>
      </dsp:txXfrm>
    </dsp:sp>
    <dsp:sp modelId="{3C2AE4F2-16D1-454E-8DE1-23FAB80EEEBF}">
      <dsp:nvSpPr>
        <dsp:cNvPr id="0" name=""/>
        <dsp:cNvSpPr/>
      </dsp:nvSpPr>
      <dsp:spPr>
        <a:xfrm>
          <a:off x="6498496" y="46970"/>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Comunidad abierta y zonas de alta vulnerabilidad</a:t>
          </a:r>
          <a:endParaRPr lang="es-ES" sz="1500" kern="1200" dirty="0"/>
        </a:p>
      </dsp:txBody>
      <dsp:txXfrm>
        <a:off x="6532475" y="80949"/>
        <a:ext cx="2252331" cy="1092186"/>
      </dsp:txXfrm>
    </dsp:sp>
    <dsp:sp modelId="{1CAB59D8-8F75-4927-A185-4C09888BA6F9}">
      <dsp:nvSpPr>
        <dsp:cNvPr id="0" name=""/>
        <dsp:cNvSpPr/>
      </dsp:nvSpPr>
      <dsp:spPr>
        <a:xfrm rot="19572409">
          <a:off x="2225019" y="2289238"/>
          <a:ext cx="1147761" cy="39726"/>
        </a:xfrm>
        <a:custGeom>
          <a:avLst/>
          <a:gdLst/>
          <a:ahLst/>
          <a:cxnLst/>
          <a:rect l="0" t="0" r="0" b="0"/>
          <a:pathLst>
            <a:path>
              <a:moveTo>
                <a:pt x="0" y="19863"/>
              </a:moveTo>
              <a:lnTo>
                <a:pt x="1147761" y="19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770205" y="2280407"/>
        <a:ext cx="57388" cy="57388"/>
      </dsp:txXfrm>
    </dsp:sp>
    <dsp:sp modelId="{51E9F5D2-9ABB-4B31-B343-D4F2FC9FF962}">
      <dsp:nvSpPr>
        <dsp:cNvPr id="0" name=""/>
        <dsp:cNvSpPr/>
      </dsp:nvSpPr>
      <dsp:spPr>
        <a:xfrm>
          <a:off x="3275823" y="1409838"/>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Bajo</a:t>
          </a:r>
          <a:endParaRPr lang="es-ES" sz="1500" kern="1200" dirty="0"/>
        </a:p>
      </dsp:txBody>
      <dsp:txXfrm>
        <a:off x="3309802" y="1443817"/>
        <a:ext cx="2252331" cy="1092186"/>
      </dsp:txXfrm>
    </dsp:sp>
    <dsp:sp modelId="{459C74ED-882B-4075-84E3-E15989F11E99}">
      <dsp:nvSpPr>
        <dsp:cNvPr id="0" name=""/>
        <dsp:cNvSpPr/>
      </dsp:nvSpPr>
      <dsp:spPr>
        <a:xfrm rot="21490693">
          <a:off x="5595884" y="1955696"/>
          <a:ext cx="902839" cy="39726"/>
        </a:xfrm>
        <a:custGeom>
          <a:avLst/>
          <a:gdLst/>
          <a:ahLst/>
          <a:cxnLst/>
          <a:rect l="0" t="0" r="0" b="0"/>
          <a:pathLst>
            <a:path>
              <a:moveTo>
                <a:pt x="0" y="19863"/>
              </a:moveTo>
              <a:lnTo>
                <a:pt x="902839" y="198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024733" y="1952988"/>
        <a:ext cx="45141" cy="45141"/>
      </dsp:txXfrm>
    </dsp:sp>
    <dsp:sp modelId="{B583AE4D-9B7B-424E-A84C-08E9C085C8A2}">
      <dsp:nvSpPr>
        <dsp:cNvPr id="0" name=""/>
        <dsp:cNvSpPr/>
      </dsp:nvSpPr>
      <dsp:spPr>
        <a:xfrm>
          <a:off x="6498496" y="1518874"/>
          <a:ext cx="2320289" cy="8846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Centros de escucha comunitarios</a:t>
          </a:r>
          <a:endParaRPr lang="es-ES" sz="1500" kern="1200" dirty="0"/>
        </a:p>
      </dsp:txBody>
      <dsp:txXfrm>
        <a:off x="6524407" y="1544785"/>
        <a:ext cx="2268467" cy="832846"/>
      </dsp:txXfrm>
    </dsp:sp>
    <dsp:sp modelId="{E98504D8-24A2-4C1F-80BC-53385D2517A2}">
      <dsp:nvSpPr>
        <dsp:cNvPr id="0" name=""/>
        <dsp:cNvSpPr/>
      </dsp:nvSpPr>
      <dsp:spPr>
        <a:xfrm rot="2142401">
          <a:off x="2214544" y="2941970"/>
          <a:ext cx="1142977" cy="39726"/>
        </a:xfrm>
        <a:custGeom>
          <a:avLst/>
          <a:gdLst/>
          <a:ahLst/>
          <a:cxnLst/>
          <a:rect l="0" t="0" r="0" b="0"/>
          <a:pathLst>
            <a:path>
              <a:moveTo>
                <a:pt x="0" y="19863"/>
              </a:moveTo>
              <a:lnTo>
                <a:pt x="1142977" y="19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757459" y="2933259"/>
        <a:ext cx="57148" cy="57148"/>
      </dsp:txXfrm>
    </dsp:sp>
    <dsp:sp modelId="{053F1657-CE94-4B4E-A910-E6B8BBFF1A88}">
      <dsp:nvSpPr>
        <dsp:cNvPr id="0" name=""/>
        <dsp:cNvSpPr/>
      </dsp:nvSpPr>
      <dsp:spPr>
        <a:xfrm>
          <a:off x="3250091" y="2715302"/>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Mediano</a:t>
          </a:r>
          <a:endParaRPr lang="es-ES" sz="1500" kern="1200" dirty="0"/>
        </a:p>
      </dsp:txBody>
      <dsp:txXfrm>
        <a:off x="3284070" y="2749281"/>
        <a:ext cx="2252331" cy="1092186"/>
      </dsp:txXfrm>
    </dsp:sp>
    <dsp:sp modelId="{7BBA51AD-15FC-4D93-9299-EFE608634370}">
      <dsp:nvSpPr>
        <dsp:cNvPr id="0" name=""/>
        <dsp:cNvSpPr/>
      </dsp:nvSpPr>
      <dsp:spPr>
        <a:xfrm rot="21515535">
          <a:off x="5570253" y="3265169"/>
          <a:ext cx="841985" cy="39726"/>
        </a:xfrm>
        <a:custGeom>
          <a:avLst/>
          <a:gdLst/>
          <a:ahLst/>
          <a:cxnLst/>
          <a:rect l="0" t="0" r="0" b="0"/>
          <a:pathLst>
            <a:path>
              <a:moveTo>
                <a:pt x="0" y="19863"/>
              </a:moveTo>
              <a:lnTo>
                <a:pt x="841985" y="198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970196" y="3263982"/>
        <a:ext cx="42099" cy="42099"/>
      </dsp:txXfrm>
    </dsp:sp>
    <dsp:sp modelId="{ABC6FCD9-1725-4563-AA30-1CF83FB3A1C7}">
      <dsp:nvSpPr>
        <dsp:cNvPr id="0" name=""/>
        <dsp:cNvSpPr/>
      </dsp:nvSpPr>
      <dsp:spPr>
        <a:xfrm>
          <a:off x="6412111" y="2694617"/>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Centros ambulatorios o de día</a:t>
          </a:r>
          <a:endParaRPr lang="es-ES" sz="1500" kern="1200" dirty="0"/>
        </a:p>
      </dsp:txBody>
      <dsp:txXfrm>
        <a:off x="6446090" y="2728596"/>
        <a:ext cx="2252331" cy="1092186"/>
      </dsp:txXfrm>
    </dsp:sp>
    <dsp:sp modelId="{F381CBD3-03DB-42FD-8CE7-7A6D9A1C9B45}">
      <dsp:nvSpPr>
        <dsp:cNvPr id="0" name=""/>
        <dsp:cNvSpPr/>
      </dsp:nvSpPr>
      <dsp:spPr>
        <a:xfrm rot="3907178">
          <a:off x="1683038" y="3609053"/>
          <a:ext cx="2205991" cy="39726"/>
        </a:xfrm>
        <a:custGeom>
          <a:avLst/>
          <a:gdLst/>
          <a:ahLst/>
          <a:cxnLst/>
          <a:rect l="0" t="0" r="0" b="0"/>
          <a:pathLst>
            <a:path>
              <a:moveTo>
                <a:pt x="0" y="19863"/>
              </a:moveTo>
              <a:lnTo>
                <a:pt x="2205991" y="198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2730883" y="3573766"/>
        <a:ext cx="110299" cy="110299"/>
      </dsp:txXfrm>
    </dsp:sp>
    <dsp:sp modelId="{F465411B-44F2-4B00-BEAC-BDA7851F5D9A}">
      <dsp:nvSpPr>
        <dsp:cNvPr id="0" name=""/>
        <dsp:cNvSpPr/>
      </dsp:nvSpPr>
      <dsp:spPr>
        <a:xfrm>
          <a:off x="3250091" y="4049469"/>
          <a:ext cx="2320289" cy="1160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Alto</a:t>
          </a:r>
          <a:endParaRPr lang="es-ES" sz="1500" kern="1200" dirty="0"/>
        </a:p>
      </dsp:txBody>
      <dsp:txXfrm>
        <a:off x="3284070" y="4083448"/>
        <a:ext cx="2252331" cy="1092186"/>
      </dsp:txXfrm>
    </dsp:sp>
    <dsp:sp modelId="{B152C114-3310-4566-B234-0210784E598B}">
      <dsp:nvSpPr>
        <dsp:cNvPr id="0" name=""/>
        <dsp:cNvSpPr/>
      </dsp:nvSpPr>
      <dsp:spPr>
        <a:xfrm>
          <a:off x="5570380" y="4609678"/>
          <a:ext cx="928115" cy="39726"/>
        </a:xfrm>
        <a:custGeom>
          <a:avLst/>
          <a:gdLst/>
          <a:ahLst/>
          <a:cxnLst/>
          <a:rect l="0" t="0" r="0" b="0"/>
          <a:pathLst>
            <a:path>
              <a:moveTo>
                <a:pt x="0" y="19863"/>
              </a:moveTo>
              <a:lnTo>
                <a:pt x="928115" y="198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011235" y="4606338"/>
        <a:ext cx="46405" cy="46405"/>
      </dsp:txXfrm>
    </dsp:sp>
    <dsp:sp modelId="{BB2ADFAD-3E11-4F42-AB28-C6ABA85D8D9E}">
      <dsp:nvSpPr>
        <dsp:cNvPr id="0" name=""/>
        <dsp:cNvSpPr/>
      </dsp:nvSpPr>
      <dsp:spPr>
        <a:xfrm>
          <a:off x="6498496" y="4172798"/>
          <a:ext cx="2320289" cy="9134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Hospitales, Clínicas, Comunidades terapéuticas, Consultorios</a:t>
          </a:r>
          <a:endParaRPr lang="es-ES" sz="1500" kern="1200" dirty="0"/>
        </a:p>
      </dsp:txBody>
      <dsp:txXfrm>
        <a:off x="6525251" y="4199553"/>
        <a:ext cx="2266779" cy="8599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vl1pPr>
          </a:lstStyle>
          <a:p>
            <a:fld id="{4131D5E5-52C7-4302-A28E-A1A483A54876}" type="slidenum">
              <a:rPr lang="en-US"/>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s-ES" noProof="0"/>
              <a:t>Haga clic para modificar el estilo de título del patrón</a:t>
            </a:r>
            <a:endParaRPr lang="en-US" noProof="0"/>
          </a:p>
        </p:txBody>
      </p:sp>
      <p:sp>
        <p:nvSpPr>
          <p:cNvPr id="16387" name="Rectangle 3"/>
          <p:cNvSpPr>
            <a:spLocks noGrp="1" noChangeArrowheads="1"/>
          </p:cNvSpPr>
          <p:nvPr>
            <p:ph type="subTitle" idx="1" hasCustomPrompt="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s-ES" noProof="0"/>
              <a:t>Haga clic para modificar el estilo de subtítulo del patrón</a:t>
            </a:r>
            <a:endParaRPr lang="en-US" noProof="0"/>
          </a:p>
        </p:txBody>
      </p:sp>
      <p:sp>
        <p:nvSpPr>
          <p:cNvPr id="16388" name="Rectangle 4"/>
          <p:cNvSpPr>
            <a:spLocks noGrp="1" noChangeArrowheads="1"/>
          </p:cNvSpPr>
          <p:nvPr>
            <p:ph type="dt" sz="half" idx="2"/>
          </p:nvPr>
        </p:nvSpPr>
        <p:spPr/>
        <p:txBody>
          <a:bodyPr/>
          <a:lstStyle>
            <a:lvl1pPr>
              <a:defRPr/>
            </a:lvl1pPr>
          </a:lstStyle>
          <a:p>
            <a:endParaRPr lang="en-US"/>
          </a:p>
        </p:txBody>
      </p:sp>
      <p:sp>
        <p:nvSpPr>
          <p:cNvPr id="16389" name="Rectangle 5"/>
          <p:cNvSpPr>
            <a:spLocks noGrp="1" noChangeArrowheads="1"/>
          </p:cNvSpPr>
          <p:nvPr>
            <p:ph type="ftr" sz="quarter" idx="3"/>
          </p:nvPr>
        </p:nvSpPr>
        <p:spPr/>
        <p:txBody>
          <a:bodyPr/>
          <a:lstStyle>
            <a:lvl1pPr>
              <a:defRPr/>
            </a:lvl1pPr>
          </a:lstStyle>
          <a:p>
            <a:endParaRPr lang="en-US"/>
          </a:p>
        </p:txBody>
      </p:sp>
      <p:sp>
        <p:nvSpPr>
          <p:cNvPr id="16390" name="Rectangle 6"/>
          <p:cNvSpPr>
            <a:spLocks noGrp="1" noChangeArrowheads="1"/>
          </p:cNvSpPr>
          <p:nvPr>
            <p:ph type="sldNum" sz="quarter" idx="4"/>
          </p:nvPr>
        </p:nvSpPr>
        <p:spPr/>
        <p:txBody>
          <a:bodyPr/>
          <a:lstStyle>
            <a:lvl1pPr>
              <a:defRPr/>
            </a:lvl1pPr>
          </a:lstStyle>
          <a:p>
            <a:fld id="{44E2F9D6-86E8-4DCA-A9FB-72E7C69BBC2E}" type="slidenum">
              <a:rPr lang="en-US"/>
              <a:t>‹Nº›</a:t>
            </a:fld>
            <a:endParaRPr lang="en-US"/>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hasCustomPrompt="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517DF2-C411-4EF1-9B07-30E5CAAAF344}" type="slidenum">
              <a:rPr lang="en-US"/>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hasCustomPrompt="1"/>
          </p:nvPr>
        </p:nvSpPr>
        <p:spPr>
          <a:xfrm>
            <a:off x="457200" y="277813"/>
            <a:ext cx="6019800" cy="58531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123DC-144B-4716-BBD2-6B2AC30714D1}" type="slidenum">
              <a:rPr lang="en-US"/>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hasCustomPrompt="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quarter" idx="2" hasCustomPrompt="1"/>
          </p:nvPr>
        </p:nvSpPr>
        <p:spPr>
          <a:xfrm>
            <a:off x="4648200" y="1600200"/>
            <a:ext cx="4038600" cy="218916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Content Placeholder 4"/>
          <p:cNvSpPr>
            <a:spLocks noGrp="1"/>
          </p:cNvSpPr>
          <p:nvPr>
            <p:ph sz="quarter" idx="3" hasCustomPrompt="1"/>
          </p:nvPr>
        </p:nvSpPr>
        <p:spPr>
          <a:xfrm>
            <a:off x="4648200" y="3941763"/>
            <a:ext cx="4038600" cy="21891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69F6A461-E18F-4E94-8934-85B16B7CE178}" type="slidenum">
              <a:rPr lang="en-US"/>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hasCustomPrompt="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lipArt Placeholder 3"/>
          <p:cNvSpPr>
            <a:spLocks noGrp="1"/>
          </p:cNvSpPr>
          <p:nvPr>
            <p:ph type="clipArt" sz="half" idx="2" hasCustomPrompt="1"/>
          </p:nvPr>
        </p:nvSpPr>
        <p:spPr>
          <a:xfrm>
            <a:off x="4648200" y="1600200"/>
            <a:ext cx="4038600" cy="4530725"/>
          </a:xfrm>
        </p:spPr>
        <p:txBody>
          <a:bodyPr/>
          <a:lstStyle/>
          <a:p>
            <a:r>
              <a:rPr lang="es-ES"/>
              <a:t>Haga clic en el icono para agregar una imagen en línea</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31ED88A-3027-4FB0-9789-7A212961D0EB}" type="slidenum">
              <a:rPr lang="en-US"/>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hasCustomPrompt="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C53770-B093-41E4-9067-D0CCA085ACB1}" type="slidenum">
              <a:rPr lang="en-US"/>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9A84B6-0B3F-40D1-92AA-19B8BEC7BA46}" type="slidenum">
              <a:rPr lang="en-US"/>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hasCustomPrompt="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hasCustomPrompt="1"/>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420BB8-967E-4300-899D-2763DCE5043B}" type="slidenum">
              <a:rPr lang="en-US"/>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7F178C-E0E7-486A-B9EC-20CB4B05272D}" type="slidenum">
              <a:rPr lang="en-US"/>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3B80A59-594B-4B16-8A59-CD9EAD978237}" type="slidenum">
              <a:rPr lang="en-US"/>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AE358D-5D1A-4B89-94C3-32AFA17CF49A}" type="slidenum">
              <a:rPr lang="en-US"/>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1CE8DB-3FE2-4E40-8633-43D74511FAA9}" type="slidenum">
              <a:rPr lang="en-US"/>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30CFA0-4855-4B64-845D-938330EB2EA6}" type="slidenum">
              <a:rPr lang="en-US"/>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en-US"/>
              <a:t>Haga clic para modificar el estilo de título del patrón</a:t>
            </a:r>
          </a:p>
        </p:txBody>
      </p:sp>
      <p:sp>
        <p:nvSpPr>
          <p:cNvPr id="15363"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lvl1pPr>
          </a:lstStyle>
          <a:p>
            <a:endParaRPr 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lvl1pPr>
          </a:lstStyle>
          <a:p>
            <a:endParaRPr lang="en-US"/>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lvl1pPr>
          </a:lstStyle>
          <a:p>
            <a:fld id="{6F26A452-B431-41D1-847A-70A15FB65F54}" type="slidenum">
              <a:rPr lang="en-US"/>
              <a:t>‹Nº›</a:t>
            </a:fld>
            <a:endParaRPr lang="en-US"/>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anose="02020603050405020304"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anose="02020603050405020304"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907698" y="2492896"/>
            <a:ext cx="7376863" cy="2446504"/>
          </a:xfrm>
        </p:spPr>
        <p:txBody>
          <a:bodyPr/>
          <a:lstStyle/>
          <a:p>
            <a:pPr marL="0" indent="0">
              <a:buNone/>
            </a:pPr>
            <a:endParaRPr lang="es-AR" i="1" dirty="0">
              <a:solidFill>
                <a:schemeClr val="tx1">
                  <a:lumMod val="95000"/>
                </a:schemeClr>
              </a:solidFill>
            </a:endParaRPr>
          </a:p>
          <a:p>
            <a:pPr marL="0" indent="0">
              <a:lnSpc>
                <a:spcPts val="3500"/>
              </a:lnSpc>
              <a:buNone/>
            </a:pPr>
            <a:endParaRPr lang="es-AR" i="1" dirty="0">
              <a:solidFill>
                <a:schemeClr val="tx1">
                  <a:lumMod val="95000"/>
                </a:schemeClr>
              </a:solidFill>
            </a:endParaRPr>
          </a:p>
          <a:p>
            <a:pPr>
              <a:lnSpc>
                <a:spcPts val="3500"/>
              </a:lnSpc>
              <a:spcBef>
                <a:spcPts val="0"/>
              </a:spcBef>
            </a:pPr>
            <a:r>
              <a:rPr lang="es-AR" sz="3200" b="1" dirty="0" smtClean="0">
                <a:solidFill>
                  <a:schemeClr val="tx2"/>
                </a:solidFill>
                <a:latin typeface="Calibri Light" panose="020F0302020204030204" pitchFamily="34" charset="0"/>
                <a:cs typeface="Calibri Light" panose="020F0302020204030204" pitchFamily="34" charset="0"/>
              </a:rPr>
              <a:t>Tratamiento Comunitario como Metodología de Intervención en Matrices de Sufrimiento </a:t>
            </a:r>
            <a:r>
              <a:rPr lang="es-AR" sz="3200" b="1" dirty="0">
                <a:solidFill>
                  <a:schemeClr val="tx2"/>
                </a:solidFill>
                <a:latin typeface="Calibri Light" panose="020F0302020204030204" pitchFamily="34" charset="0"/>
                <a:cs typeface="Calibri Light" panose="020F0302020204030204" pitchFamily="34" charset="0"/>
              </a:rPr>
              <a:t>S</a:t>
            </a:r>
            <a:r>
              <a:rPr lang="es-AR" sz="3200" b="1" dirty="0" smtClean="0">
                <a:solidFill>
                  <a:schemeClr val="tx2"/>
                </a:solidFill>
                <a:latin typeface="Calibri Light" panose="020F0302020204030204" pitchFamily="34" charset="0"/>
                <a:cs typeface="Calibri Light" panose="020F0302020204030204" pitchFamily="34" charset="0"/>
              </a:rPr>
              <a:t>ocial</a:t>
            </a:r>
            <a:endParaRPr lang="es-AR" sz="3200" b="1" dirty="0">
              <a:solidFill>
                <a:schemeClr val="tx2"/>
              </a:solidFill>
              <a:latin typeface="Calibri Light" panose="020F0302020204030204" pitchFamily="34" charset="0"/>
              <a:cs typeface="Calibri Light" panose="020F0302020204030204" pitchFamily="34" charset="0"/>
            </a:endParaRPr>
          </a:p>
          <a:p>
            <a:pPr marL="0" indent="0">
              <a:buNone/>
            </a:pPr>
            <a:endParaRPr lang="es-ES" dirty="0">
              <a:latin typeface="Verdana" panose="020B0604030504040204" pitchFamily="34" charset="0"/>
              <a:ea typeface="Verdana" panose="020B0604030504040204" pitchFamily="34" charset="0"/>
            </a:endParaRPr>
          </a:p>
        </p:txBody>
      </p:sp>
      <p:sp>
        <p:nvSpPr>
          <p:cNvPr id="2" name="Rectángulo 1"/>
          <p:cNvSpPr/>
          <p:nvPr/>
        </p:nvSpPr>
        <p:spPr>
          <a:xfrm>
            <a:off x="4139952" y="5661248"/>
            <a:ext cx="4572000" cy="707886"/>
          </a:xfrm>
          <a:prstGeom prst="rect">
            <a:avLst/>
          </a:prstGeom>
        </p:spPr>
        <p:txBody>
          <a:bodyPr>
            <a:spAutoFit/>
          </a:bodyPr>
          <a:lstStyle/>
          <a:p>
            <a:pPr algn="ctr"/>
            <a:r>
              <a:rPr lang="es-MX" sz="2000" b="1" dirty="0" smtClean="0">
                <a:solidFill>
                  <a:schemeClr val="tx2"/>
                </a:solidFill>
                <a:latin typeface="Calibri Light" panose="020F0302020204030204" pitchFamily="34" charset="0"/>
                <a:cs typeface="Calibri Light" panose="020F0302020204030204" pitchFamily="34" charset="0"/>
              </a:rPr>
              <a:t>Lic. Silvana </a:t>
            </a:r>
            <a:r>
              <a:rPr lang="es-MX" sz="2000" b="1" dirty="0" smtClean="0">
                <a:solidFill>
                  <a:srgbClr val="666699"/>
                </a:solidFill>
                <a:latin typeface="Calibri Light" panose="020F0302020204030204" pitchFamily="34" charset="0"/>
                <a:cs typeface="Calibri Light" panose="020F0302020204030204" pitchFamily="34" charset="0"/>
              </a:rPr>
              <a:t>Inveninato</a:t>
            </a:r>
            <a:endParaRPr lang="es-AR" sz="2000" b="1" dirty="0">
              <a:solidFill>
                <a:srgbClr val="666699"/>
              </a:solidFill>
              <a:latin typeface="Calibri Light" panose="020F0302020204030204" pitchFamily="34" charset="0"/>
              <a:cs typeface="Calibri Light" panose="020F0302020204030204" pitchFamily="34" charset="0"/>
            </a:endParaRPr>
          </a:p>
          <a:p>
            <a:pPr algn="ctr"/>
            <a:r>
              <a:rPr lang="es-AR" sz="2000" b="1" dirty="0" smtClean="0">
                <a:solidFill>
                  <a:schemeClr val="tx2"/>
                </a:solidFill>
                <a:latin typeface="Calibri Light" panose="020F0302020204030204" pitchFamily="34" charset="0"/>
                <a:cs typeface="Calibri Light" panose="020F0302020204030204" pitchFamily="34" charset="0"/>
              </a:rPr>
              <a:t>silvanainveninato@hotmail.com</a:t>
            </a:r>
            <a:endParaRPr lang="es-AR" sz="2000" dirty="0"/>
          </a:p>
        </p:txBody>
      </p:sp>
      <p:pic>
        <p:nvPicPr>
          <p:cNvPr id="7" name="Imagen 6" descr="Imagen que contiene dibujo&#10;&#10;Descripción generada automáticamente"/>
          <p:cNvPicPr/>
          <p:nvPr/>
        </p:nvPicPr>
        <p:blipFill>
          <a:blip r:embed="rId2">
            <a:extLst>
              <a:ext uri="{28A0092B-C50C-407E-A947-70E740481C1C}">
                <a14:useLocalDpi xmlns:a14="http://schemas.microsoft.com/office/drawing/2010/main" val="0"/>
              </a:ext>
            </a:extLst>
          </a:blip>
          <a:srcRect/>
          <a:stretch>
            <a:fillRect/>
          </a:stretch>
        </p:blipFill>
        <p:spPr>
          <a:xfrm>
            <a:off x="2214880" y="1087755"/>
            <a:ext cx="4762500" cy="110490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673824"/>
            <a:ext cx="1691680" cy="1184176"/>
          </a:xfrm>
          <a:prstGeom prst="rect">
            <a:avLst/>
          </a:prstGeom>
        </p:spPr>
      </p:pic>
      <p:sp>
        <p:nvSpPr>
          <p:cNvPr id="19458" name="Rectangle 2"/>
          <p:cNvSpPr>
            <a:spLocks noGrp="1" noChangeArrowheads="1"/>
          </p:cNvSpPr>
          <p:nvPr>
            <p:ph type="title"/>
          </p:nvPr>
        </p:nvSpPr>
        <p:spPr>
          <a:xfrm>
            <a:off x="457200" y="-17648"/>
            <a:ext cx="8229600" cy="1139825"/>
          </a:xfrm>
        </p:spPr>
        <p:txBody>
          <a:bodyPr/>
          <a:lstStyle/>
          <a:p>
            <a:r>
              <a:rPr lang="es-ES" sz="3200" dirty="0" smtClean="0">
                <a:latin typeface="Arial" panose="020B0604020202020204" pitchFamily="34" charset="0"/>
                <a:cs typeface="Arial" panose="020B0604020202020204" pitchFamily="34" charset="0"/>
              </a:rPr>
              <a:t>Articulación de Procesos</a:t>
            </a:r>
            <a:endParaRPr lang="es-ES" sz="3200" dirty="0">
              <a:latin typeface="Arial" panose="020B0604020202020204" pitchFamily="34" charset="0"/>
              <a:cs typeface="Arial" panose="020B0604020202020204" pitchFamily="34" charset="0"/>
            </a:endParaRPr>
          </a:p>
        </p:txBody>
      </p:sp>
      <p:sp>
        <p:nvSpPr>
          <p:cNvPr id="2" name="Flecha abajo 1"/>
          <p:cNvSpPr/>
          <p:nvPr/>
        </p:nvSpPr>
        <p:spPr bwMode="auto">
          <a:xfrm>
            <a:off x="4489200" y="1694600"/>
            <a:ext cx="4475287" cy="4752529"/>
          </a:xfrm>
          <a:prstGeom prst="down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s-AR" sz="1800" b="0" i="0" u="none" strike="noStrike" cap="none" normalizeH="0" baseline="0" smtClean="0">
              <a:ln>
                <a:noFill/>
              </a:ln>
              <a:solidFill>
                <a:schemeClr val="tx1"/>
              </a:solidFill>
              <a:effectLst/>
              <a:latin typeface="Arial" panose="020B0604020202020204" pitchFamily="34" charset="0"/>
            </a:endParaRPr>
          </a:p>
        </p:txBody>
      </p:sp>
      <p:sp>
        <p:nvSpPr>
          <p:cNvPr id="3" name="Flecha arriba 2"/>
          <p:cNvSpPr/>
          <p:nvPr/>
        </p:nvSpPr>
        <p:spPr bwMode="auto">
          <a:xfrm>
            <a:off x="471114" y="1694600"/>
            <a:ext cx="4474840" cy="4752528"/>
          </a:xfrm>
          <a:prstGeom prst="up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s-AR" sz="1800" b="0" i="0" u="none" strike="noStrike" cap="none" normalizeH="0" baseline="0" smtClean="0">
              <a:ln>
                <a:noFill/>
              </a:ln>
              <a:solidFill>
                <a:schemeClr val="tx1"/>
              </a:solidFill>
              <a:effectLst/>
              <a:latin typeface="Arial" panose="020B0604020202020204" pitchFamily="34" charset="0"/>
            </a:endParaRPr>
          </a:p>
        </p:txBody>
      </p:sp>
      <p:sp>
        <p:nvSpPr>
          <p:cNvPr id="5" name="CuadroTexto 4"/>
          <p:cNvSpPr txBox="1"/>
          <p:nvPr/>
        </p:nvSpPr>
        <p:spPr>
          <a:xfrm>
            <a:off x="1619672" y="5805264"/>
            <a:ext cx="2160240" cy="646331"/>
          </a:xfrm>
          <a:prstGeom prst="rect">
            <a:avLst/>
          </a:prstGeom>
          <a:noFill/>
        </p:spPr>
        <p:txBody>
          <a:bodyPr wrap="square" rtlCol="0">
            <a:spAutoFit/>
          </a:bodyPr>
          <a:lstStyle/>
          <a:p>
            <a:pPr algn="ctr"/>
            <a:r>
              <a:rPr lang="es-MX" dirty="0" smtClean="0"/>
              <a:t>Procesos de Abajo hacia Arriba</a:t>
            </a:r>
            <a:endParaRPr lang="es-AR" dirty="0"/>
          </a:p>
        </p:txBody>
      </p:sp>
      <p:sp>
        <p:nvSpPr>
          <p:cNvPr id="6" name="CuadroTexto 5"/>
          <p:cNvSpPr txBox="1"/>
          <p:nvPr/>
        </p:nvSpPr>
        <p:spPr>
          <a:xfrm>
            <a:off x="5652120" y="1916832"/>
            <a:ext cx="2088232" cy="646331"/>
          </a:xfrm>
          <a:prstGeom prst="rect">
            <a:avLst/>
          </a:prstGeom>
          <a:noFill/>
        </p:spPr>
        <p:txBody>
          <a:bodyPr wrap="square" rtlCol="0">
            <a:spAutoFit/>
          </a:bodyPr>
          <a:lstStyle/>
          <a:p>
            <a:pPr algn="ctr"/>
            <a:r>
              <a:rPr lang="es-MX" dirty="0" smtClean="0"/>
              <a:t>Procesos de Arriba hacia Abajo</a:t>
            </a:r>
            <a:endParaRPr lang="es-AR"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39825"/>
          </a:xfrm>
        </p:spPr>
        <p:txBody>
          <a:bodyPr/>
          <a:lstStyle/>
          <a:p>
            <a:r>
              <a:rPr lang="es-ES" sz="3200" dirty="0" smtClean="0">
                <a:latin typeface="+mn-lt"/>
              </a:rPr>
              <a:t>Procesos de Abajo hacia Arriba</a:t>
            </a:r>
            <a:endParaRPr lang="es-ES" dirty="0">
              <a:latin typeface="+mn-lt"/>
            </a:endParaRPr>
          </a:p>
        </p:txBody>
      </p:sp>
      <p:sp>
        <p:nvSpPr>
          <p:cNvPr id="19459" name="Rectangle 3"/>
          <p:cNvSpPr>
            <a:spLocks noGrp="1" noChangeArrowheads="1"/>
          </p:cNvSpPr>
          <p:nvPr>
            <p:ph type="body" idx="1"/>
          </p:nvPr>
        </p:nvSpPr>
        <p:spPr>
          <a:xfrm>
            <a:off x="457525" y="1724112"/>
            <a:ext cx="8229600" cy="4530725"/>
          </a:xfrm>
        </p:spPr>
        <p:txBody>
          <a:bodyPr/>
          <a:lstStyle/>
          <a:p>
            <a:pPr algn="just"/>
            <a:r>
              <a:rPr lang="es-AR" sz="2000" dirty="0" smtClean="0"/>
              <a:t>Actores no formales que participan en el mejoramiento de </a:t>
            </a:r>
            <a:r>
              <a:rPr lang="es-AR" sz="2000" dirty="0"/>
              <a:t>l</a:t>
            </a:r>
            <a:r>
              <a:rPr lang="es-AR" sz="2000" dirty="0" smtClean="0"/>
              <a:t>as condiciones de vida en las comunidades.</a:t>
            </a:r>
            <a:endParaRPr lang="es-AR" sz="2000" dirty="0"/>
          </a:p>
          <a:p>
            <a:pPr marL="0" indent="0" algn="just">
              <a:buNone/>
            </a:pPr>
            <a:endParaRPr lang="es-AR" sz="2000" dirty="0"/>
          </a:p>
          <a:p>
            <a:pPr algn="just"/>
            <a:r>
              <a:rPr lang="es-AR" sz="2000" dirty="0" smtClean="0"/>
              <a:t>La práctica del Tratamiento Comunitario ha evidenciado que estos actores están interconectados entre ellos por diferentes tipos de relaciones: amistad, amigables, cooperación transitoria a partir de un problema o de una necesidad común, o a partir de un interés de cualquier tipo. </a:t>
            </a:r>
            <a:endParaRPr lang="es-AR" sz="2000" dirty="0"/>
          </a:p>
          <a:p>
            <a:pPr marL="0" indent="0" algn="just">
              <a:buNone/>
            </a:pPr>
            <a:endParaRPr lang="es-AR" sz="2000" dirty="0"/>
          </a:p>
          <a:p>
            <a:pPr algn="just"/>
            <a:r>
              <a:rPr lang="es-AR" sz="2000" dirty="0" smtClean="0"/>
              <a:t>En una palabra estas personas están interconectadas en redes que se activan frente a necesidades, problemas, intereses, etc.</a:t>
            </a:r>
            <a:endParaRPr lang="es-AR" sz="2000" dirty="0"/>
          </a:p>
          <a:p>
            <a:pPr marL="0" indent="0" algn="just">
              <a:buNone/>
            </a:pPr>
            <a:endParaRPr lang="es-AR" sz="2000" dirty="0"/>
          </a:p>
          <a:p>
            <a:pPr algn="just"/>
            <a:endParaRPr lang="es-AR" sz="2400" dirty="0"/>
          </a:p>
          <a:p>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673824"/>
            <a:ext cx="1691680" cy="1184176"/>
          </a:xfrm>
          <a:prstGeom prst="rect">
            <a:avLst/>
          </a:prstGeom>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39825"/>
          </a:xfrm>
        </p:spPr>
        <p:txBody>
          <a:bodyPr/>
          <a:lstStyle/>
          <a:p>
            <a:r>
              <a:rPr lang="es-ES" sz="3200" dirty="0" smtClean="0">
                <a:latin typeface="+mn-lt"/>
              </a:rPr>
              <a:t>Procesos de Arriba hacia Abajo</a:t>
            </a:r>
            <a:endParaRPr lang="es-ES" dirty="0">
              <a:latin typeface="+mn-lt"/>
            </a:endParaRPr>
          </a:p>
        </p:txBody>
      </p:sp>
      <p:sp>
        <p:nvSpPr>
          <p:cNvPr id="19459" name="Rectangle 3"/>
          <p:cNvSpPr>
            <a:spLocks noGrp="1" noChangeArrowheads="1"/>
          </p:cNvSpPr>
          <p:nvPr>
            <p:ph type="body" idx="1"/>
          </p:nvPr>
        </p:nvSpPr>
        <p:spPr>
          <a:xfrm>
            <a:off x="457200" y="1916832"/>
            <a:ext cx="8229600" cy="4530725"/>
          </a:xfrm>
        </p:spPr>
        <p:txBody>
          <a:bodyPr/>
          <a:lstStyle/>
          <a:p>
            <a:pPr algn="just"/>
            <a:r>
              <a:rPr lang="es-AR" sz="2000" dirty="0" smtClean="0"/>
              <a:t>Los procesos de Arriba hacia Abajo vienen del mundo de lo instituido, formalizado. Se entiende por ejemplo que la aplicación de políticas públicas nacionales en los territorios, es un procesos de Arriba hacia Abajo, lo mismo si se trata de la implementación de políticas definidas localmente por las instituciones, las organizaciones, la sociedad civil organizada.</a:t>
            </a:r>
          </a:p>
          <a:p>
            <a:pPr algn="just"/>
            <a:endParaRPr lang="es-AR" sz="2000" dirty="0" smtClean="0"/>
          </a:p>
          <a:p>
            <a:pPr algn="just"/>
            <a:r>
              <a:rPr lang="es-MX" sz="2000" dirty="0" smtClean="0"/>
              <a:t>Son políticas bajadas a los territorios y las comunidades desde lo formalizado. </a:t>
            </a:r>
            <a:endParaRPr lang="es-AR" sz="2000" dirty="0"/>
          </a:p>
          <a:p>
            <a:pPr marL="0" indent="0" algn="just">
              <a:buNone/>
            </a:pPr>
            <a:endParaRPr lang="es-AR" sz="2000" dirty="0"/>
          </a:p>
          <a:p>
            <a:pPr marL="0" indent="0" algn="just">
              <a:buNone/>
            </a:pPr>
            <a:endParaRPr lang="es-AR" sz="2000" dirty="0"/>
          </a:p>
          <a:p>
            <a:pPr algn="just"/>
            <a:endParaRPr lang="es-AR" sz="2400" dirty="0"/>
          </a:p>
          <a:p>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5517232"/>
            <a:ext cx="1691680" cy="1184176"/>
          </a:xfrm>
          <a:prstGeom prst="rect">
            <a:avLst/>
          </a:prstGeom>
        </p:spPr>
      </p:pic>
    </p:spTree>
    <p:extLst>
      <p:ext uri="{BB962C8B-B14F-4D97-AF65-F5344CB8AC3E}">
        <p14:creationId xmlns:p14="http://schemas.microsoft.com/office/powerpoint/2010/main" val="190149448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0"/>
            <a:ext cx="8229600" cy="1139825"/>
          </a:xfrm>
        </p:spPr>
        <p:txBody>
          <a:bodyPr/>
          <a:lstStyle/>
          <a:p>
            <a:r>
              <a:rPr lang="es-ES" sz="3200" dirty="0" smtClean="0">
                <a:latin typeface="+mn-lt"/>
              </a:rPr>
              <a:t>Articulación de ambos Procesos</a:t>
            </a:r>
            <a:endParaRPr lang="es-ES" dirty="0">
              <a:latin typeface="+mn-lt"/>
            </a:endParaRPr>
          </a:p>
        </p:txBody>
      </p:sp>
      <p:sp>
        <p:nvSpPr>
          <p:cNvPr id="19459" name="Rectangle 3"/>
          <p:cNvSpPr>
            <a:spLocks noGrp="1" noChangeArrowheads="1"/>
          </p:cNvSpPr>
          <p:nvPr>
            <p:ph type="body" idx="1"/>
          </p:nvPr>
        </p:nvSpPr>
        <p:spPr>
          <a:xfrm>
            <a:off x="323528" y="1556792"/>
            <a:ext cx="8229600" cy="4530725"/>
          </a:xfrm>
        </p:spPr>
        <p:txBody>
          <a:bodyPr/>
          <a:lstStyle/>
          <a:p>
            <a:pPr marL="0" indent="0" algn="just">
              <a:buNone/>
            </a:pPr>
            <a:endParaRPr lang="es-AR" sz="2000" dirty="0" smtClean="0"/>
          </a:p>
          <a:p>
            <a:pPr algn="just"/>
            <a:r>
              <a:rPr lang="es-AR" sz="2000" dirty="0" smtClean="0"/>
              <a:t>Esta propuesta ha enfocado su desafío en producir procesos que permitan el encuentro de las políticas que vienen de arriba hacia abajo con los procesos que nacen en las comunidades, y que entonces van de abajo hacia arriba.</a:t>
            </a:r>
          </a:p>
          <a:p>
            <a:pPr algn="just"/>
            <a:endParaRPr lang="es-AR" sz="2000" dirty="0" smtClean="0"/>
          </a:p>
          <a:p>
            <a:pPr algn="just"/>
            <a:r>
              <a:rPr lang="es-AR" sz="2000" dirty="0" smtClean="0"/>
              <a:t>Sin esa articulación las políticas que se implementan en los territorios, no logran sus objetivos, es decir no logran dar servicios a las personas que los necesitan o mejorar las condiciones de vida de estas personas. </a:t>
            </a:r>
            <a:r>
              <a:rPr lang="es-MX" sz="2000" dirty="0" smtClean="0"/>
              <a:t>Y sin ese encuentro, los movimientos y las iniciativas que nacen abajo no van a tener continuidad, fuerza, consistencia, sostenibilidad, articulación con procesos comunitarios más grandes.</a:t>
            </a:r>
            <a:endParaRPr lang="es-AR" sz="2000" dirty="0" smtClean="0"/>
          </a:p>
          <a:p>
            <a:pPr marL="0" indent="0" algn="just">
              <a:buNone/>
            </a:pPr>
            <a:endParaRPr lang="es-AR" sz="2000" dirty="0"/>
          </a:p>
          <a:p>
            <a:pPr algn="just"/>
            <a:endParaRPr lang="es-AR" sz="2400" dirty="0"/>
          </a:p>
          <a:p>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4633" y="5733256"/>
            <a:ext cx="1691680" cy="1184176"/>
          </a:xfrm>
          <a:prstGeom prst="rect">
            <a:avLst/>
          </a:prstGeom>
        </p:spPr>
      </p:pic>
    </p:spTree>
    <p:extLst>
      <p:ext uri="{BB962C8B-B14F-4D97-AF65-F5344CB8AC3E}">
        <p14:creationId xmlns:p14="http://schemas.microsoft.com/office/powerpoint/2010/main" val="256554962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88640"/>
            <a:ext cx="8229600" cy="1139825"/>
          </a:xfrm>
        </p:spPr>
        <p:txBody>
          <a:bodyPr/>
          <a:lstStyle/>
          <a:p>
            <a:r>
              <a:rPr lang="es-ES" sz="3200" dirty="0">
                <a:latin typeface="+mn-lt"/>
              </a:rPr>
              <a:t>Distintas formas de conceptualizar</a:t>
            </a:r>
          </a:p>
        </p:txBody>
      </p:sp>
      <p:sp>
        <p:nvSpPr>
          <p:cNvPr id="19459" name="Rectangle 3"/>
          <p:cNvSpPr>
            <a:spLocks noGrp="1" noChangeArrowheads="1"/>
          </p:cNvSpPr>
          <p:nvPr>
            <p:ph type="body" idx="1"/>
          </p:nvPr>
        </p:nvSpPr>
        <p:spPr>
          <a:xfrm>
            <a:off x="451155" y="1735187"/>
            <a:ext cx="8229600" cy="4530725"/>
          </a:xfrm>
        </p:spPr>
        <p:txBody>
          <a:bodyPr/>
          <a:lstStyle/>
          <a:p>
            <a:r>
              <a:rPr lang="es-MX" sz="2000" dirty="0" smtClean="0"/>
              <a:t>DE </a:t>
            </a:r>
            <a:r>
              <a:rPr lang="es-MX" sz="2000" dirty="0"/>
              <a:t>BENEFICIARIO A PARCERO: La persona no es vista como un sujeto pasivo, es considerada con sus potencialidades y recursos relacionales, competencias y habilidades, pasando a actuar como colaborador de las acciones y participante de su proceso de cambio</a:t>
            </a:r>
            <a:r>
              <a:rPr lang="es-MX" sz="2000" dirty="0" smtClean="0"/>
              <a:t>.</a:t>
            </a:r>
          </a:p>
          <a:p>
            <a:pPr marL="0" indent="0">
              <a:buNone/>
            </a:pPr>
            <a:endParaRPr lang="es-MX" sz="2000" dirty="0"/>
          </a:p>
          <a:p>
            <a:r>
              <a:rPr lang="es-MX" sz="2000" dirty="0"/>
              <a:t>DE SERVICIO A DISPOSITIVO COMUNITARIO: La idea de servicio está asociada a beneficiar la persona por las intervenciones profesionales (servir). En el servicio hay un servidor competente y un receptor vulnerable (usuario del servicio).</a:t>
            </a:r>
            <a:br>
              <a:rPr lang="es-MX" sz="2000" dirty="0"/>
            </a:br>
            <a:r>
              <a:rPr lang="es-MX" sz="2000" dirty="0"/>
              <a:t>El dispositivo comunitario ofrece la oportunidad de</a:t>
            </a:r>
            <a:br>
              <a:rPr lang="es-MX" sz="2000" dirty="0"/>
            </a:br>
            <a:r>
              <a:rPr lang="es-MX" sz="2000" dirty="0"/>
              <a:t>visibilizar el potencial relacional y sus competencias en la producción de protección social.</a:t>
            </a:r>
          </a:p>
          <a:p>
            <a:pPr marL="0" indent="0" algn="just">
              <a:buNone/>
            </a:pPr>
            <a:endParaRPr lang="es-ES" sz="2000"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673824"/>
            <a:ext cx="1691680" cy="1184176"/>
          </a:xfrm>
          <a:prstGeom prst="rect">
            <a:avLst/>
          </a:prstGeom>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88640"/>
            <a:ext cx="8229600" cy="1139825"/>
          </a:xfrm>
        </p:spPr>
        <p:txBody>
          <a:bodyPr/>
          <a:lstStyle/>
          <a:p>
            <a:r>
              <a:rPr lang="es-ES" sz="3200" dirty="0">
                <a:latin typeface="+mn-lt"/>
              </a:rPr>
              <a:t>Distintas formas de conceptualizar</a:t>
            </a:r>
          </a:p>
        </p:txBody>
      </p:sp>
      <p:sp>
        <p:nvSpPr>
          <p:cNvPr id="19459" name="Rectangle 3"/>
          <p:cNvSpPr>
            <a:spLocks noGrp="1" noChangeArrowheads="1"/>
          </p:cNvSpPr>
          <p:nvPr>
            <p:ph type="body" idx="1"/>
          </p:nvPr>
        </p:nvSpPr>
        <p:spPr>
          <a:xfrm>
            <a:off x="251520" y="1700808"/>
            <a:ext cx="8229600" cy="4530725"/>
          </a:xfrm>
        </p:spPr>
        <p:txBody>
          <a:bodyPr/>
          <a:lstStyle/>
          <a:p>
            <a:r>
              <a:rPr lang="es-MX" sz="2000" dirty="0" smtClean="0"/>
              <a:t>DE </a:t>
            </a:r>
            <a:r>
              <a:rPr lang="es-MX" sz="2000" dirty="0"/>
              <a:t>LA REINSERCIÓN SOCIAL A LA PARTICIPACIÓN SOCIAL: Las acciones del Tratamiento Comunitario deben ser capaces de promover la participación social a través del fortalecimiento de las potencialidades de ese sujeto. El proceso ayudará en la construcción de otros papeles sociales para el sujeto, que no tienen estigma</a:t>
            </a:r>
            <a:r>
              <a:rPr lang="es-MX" sz="2000" dirty="0" smtClean="0"/>
              <a:t>.</a:t>
            </a:r>
          </a:p>
          <a:p>
            <a:pPr marL="0" indent="0">
              <a:buNone/>
            </a:pPr>
            <a:endParaRPr lang="es-MX" sz="2000" dirty="0" smtClean="0"/>
          </a:p>
          <a:p>
            <a:r>
              <a:rPr lang="es-MX" sz="2000" dirty="0"/>
              <a:t>DE LA ATENCIÓN AL VÍNCULO: La “atención”, no es suficiente para potencializar la participación del sujeto atendido. </a:t>
            </a:r>
            <a:br>
              <a:rPr lang="es-MX" sz="2000" dirty="0"/>
            </a:br>
            <a:r>
              <a:rPr lang="es-MX" sz="2000" dirty="0"/>
              <a:t>La idea en el </a:t>
            </a:r>
            <a:r>
              <a:rPr lang="es-MX" sz="2000" dirty="0" smtClean="0"/>
              <a:t>Tratamiento Comunitario </a:t>
            </a:r>
            <a:r>
              <a:rPr lang="es-MX" sz="2000" dirty="0"/>
              <a:t>es que el proceso de intervención se da a partir de la construcción de vínculos que permita el fortalecimiento de una relación entre un profesional (</a:t>
            </a:r>
            <a:r>
              <a:rPr lang="es-MX" sz="2000" dirty="0" err="1"/>
              <a:t>parcero</a:t>
            </a:r>
            <a:r>
              <a:rPr lang="es-MX" sz="2000" dirty="0"/>
              <a:t>) que da y recibe, y un “beneficiario” (</a:t>
            </a:r>
            <a:r>
              <a:rPr lang="es-MX" sz="2000" dirty="0" err="1"/>
              <a:t>parcero</a:t>
            </a:r>
            <a:r>
              <a:rPr lang="es-MX" sz="2000" dirty="0"/>
              <a:t>), que asume el mismo papel de servidor y de </a:t>
            </a:r>
            <a:r>
              <a:rPr lang="es-MX" sz="2000" dirty="0" smtClean="0"/>
              <a:t> receptor</a:t>
            </a:r>
            <a:r>
              <a:rPr lang="es-MX" sz="2000" dirty="0"/>
              <a:t>.</a:t>
            </a:r>
          </a:p>
          <a:p>
            <a:endParaRPr lang="es-AR" sz="2000" dirty="0"/>
          </a:p>
          <a:p>
            <a:pPr algn="just"/>
            <a:endParaRPr lang="es-AR" sz="2000" dirty="0"/>
          </a:p>
          <a:p>
            <a:pPr marL="0" indent="0" algn="just">
              <a:buNone/>
            </a:pPr>
            <a:endParaRPr lang="es-ES" sz="2000"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8446" y="5732884"/>
            <a:ext cx="1691680" cy="1184176"/>
          </a:xfrm>
          <a:prstGeom prst="rect">
            <a:avLst/>
          </a:prstGeom>
        </p:spPr>
      </p:pic>
    </p:spTree>
    <p:extLst>
      <p:ext uri="{BB962C8B-B14F-4D97-AF65-F5344CB8AC3E}">
        <p14:creationId xmlns:p14="http://schemas.microsoft.com/office/powerpoint/2010/main" val="394153391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188640"/>
            <a:ext cx="8229600" cy="1139825"/>
          </a:xfrm>
        </p:spPr>
        <p:txBody>
          <a:bodyPr/>
          <a:lstStyle/>
          <a:p>
            <a:r>
              <a:rPr lang="es-ES" sz="3200" dirty="0" smtClean="0">
                <a:latin typeface="+mn-lt"/>
              </a:rPr>
              <a:t>Distintas formas de conceptualizar</a:t>
            </a:r>
            <a:endParaRPr lang="es-ES" sz="3200" dirty="0">
              <a:latin typeface="+mn-lt"/>
            </a:endParaRPr>
          </a:p>
        </p:txBody>
      </p:sp>
      <p:sp>
        <p:nvSpPr>
          <p:cNvPr id="19459" name="Rectangle 3"/>
          <p:cNvSpPr>
            <a:spLocks noGrp="1" noChangeArrowheads="1"/>
          </p:cNvSpPr>
          <p:nvPr>
            <p:ph type="body" idx="1"/>
          </p:nvPr>
        </p:nvSpPr>
        <p:spPr>
          <a:xfrm>
            <a:off x="452087" y="1916832"/>
            <a:ext cx="8229600" cy="4530725"/>
          </a:xfrm>
        </p:spPr>
        <p:txBody>
          <a:bodyPr/>
          <a:lstStyle/>
          <a:p>
            <a:r>
              <a:rPr lang="es-MX" sz="2000" dirty="0" smtClean="0"/>
              <a:t>DEL </a:t>
            </a:r>
            <a:r>
              <a:rPr lang="es-MX" sz="2000" dirty="0"/>
              <a:t>CASO/PROFESIONAL AL SUJETO SOCIAL/RED OPERATIVA: El cambio propuesto se debe dar en el sentido de trazar acciones de vinculación y actuar en la estructura relacional de ese individuo (sujeto social), en Relación con una red operacional que puede actuar en el contexto donde él vive, a partir de los recursos que dispone</a:t>
            </a:r>
            <a:r>
              <a:rPr lang="es-MX" sz="2000" dirty="0" smtClean="0"/>
              <a:t>.</a:t>
            </a:r>
          </a:p>
          <a:p>
            <a:pPr marL="0" indent="0">
              <a:buNone/>
            </a:pPr>
            <a:endParaRPr lang="es-MX" sz="2000" dirty="0"/>
          </a:p>
          <a:p>
            <a:r>
              <a:rPr lang="es-MX" sz="2000" dirty="0"/>
              <a:t>DE LA VULNERABILIDAD A LA POTENCIALIDAD: La intervención ocurre en la medida que el dispositivo comunitario es capaz de visibilizar y promover las potencialidades, al contrario de la atención enfocada en las vulnerabilidades.</a:t>
            </a:r>
          </a:p>
          <a:p>
            <a:endParaRPr lang="es-AR" sz="2000" dirty="0"/>
          </a:p>
          <a:p>
            <a:pPr algn="just"/>
            <a:endParaRPr lang="es-AR" sz="2000" dirty="0"/>
          </a:p>
          <a:p>
            <a:pPr marL="0" indent="0" algn="just">
              <a:buNone/>
            </a:pPr>
            <a:endParaRPr lang="es-ES" sz="2000"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673824"/>
            <a:ext cx="1691680" cy="1184176"/>
          </a:xfrm>
          <a:prstGeom prst="rect">
            <a:avLst/>
          </a:prstGeom>
        </p:spPr>
      </p:pic>
    </p:spTree>
    <p:extLst>
      <p:ext uri="{BB962C8B-B14F-4D97-AF65-F5344CB8AC3E}">
        <p14:creationId xmlns:p14="http://schemas.microsoft.com/office/powerpoint/2010/main" val="66507568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3129023" y="5975707"/>
            <a:ext cx="4323297" cy="882293"/>
          </a:xfrm>
          <a:prstGeom prst="rect">
            <a:avLst/>
          </a:prstGeom>
          <a:noFill/>
        </p:spPr>
        <p:txBody>
          <a:bodyPr wrap="square" rtlCol="0">
            <a:spAutoFit/>
          </a:bodyPr>
          <a:lstStyle/>
          <a:p>
            <a:pPr algn="ctr">
              <a:lnSpc>
                <a:spcPts val="2000"/>
              </a:lnSpc>
            </a:pPr>
            <a:r>
              <a:rPr lang="es-AR" sz="2000" b="1" i="1" dirty="0" smtClean="0">
                <a:solidFill>
                  <a:schemeClr val="tx2"/>
                </a:solidFill>
                <a:latin typeface="Calibri Light" panose="020F0302020204030204" pitchFamily="34" charset="0"/>
                <a:cs typeface="Calibri Light" panose="020F0302020204030204" pitchFamily="34" charset="0"/>
              </a:rPr>
              <a:t>Lic. Silvana Inveninato </a:t>
            </a:r>
            <a:r>
              <a:rPr lang="es-AR" b="1" i="1" dirty="0" smtClean="0">
                <a:solidFill>
                  <a:schemeClr val="tx2"/>
                </a:solidFill>
                <a:latin typeface="Calibri Light" panose="020F0302020204030204" pitchFamily="34" charset="0"/>
                <a:cs typeface="Calibri Light" panose="020F0302020204030204" pitchFamily="34" charset="0"/>
              </a:rPr>
              <a:t>silvanainveninato@hotmail.com</a:t>
            </a:r>
            <a:endParaRPr lang="es-AR" sz="2000" b="1" i="1" dirty="0">
              <a:solidFill>
                <a:schemeClr val="tx2"/>
              </a:solidFill>
              <a:latin typeface="Calibri Light" panose="020F0302020204030204" pitchFamily="34" charset="0"/>
              <a:cs typeface="Calibri Light" panose="020F0302020204030204" pitchFamily="34" charset="0"/>
            </a:endParaRPr>
          </a:p>
          <a:p>
            <a:endParaRPr lang="es-AR" dirty="0"/>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673824"/>
            <a:ext cx="1691680" cy="1184176"/>
          </a:xfrm>
          <a:prstGeom prst="rect">
            <a:avLst/>
          </a:prstGeom>
        </p:spPr>
      </p:pic>
      <p:pic>
        <p:nvPicPr>
          <p:cNvPr id="14" name="Imagen 13" descr="Imagen que contiene dibujo&#10;&#10;Descripción generada automáticamente"/>
          <p:cNvPicPr/>
          <p:nvPr/>
        </p:nvPicPr>
        <p:blipFill>
          <a:blip r:embed="rId3">
            <a:extLst>
              <a:ext uri="{28A0092B-C50C-407E-A947-70E740481C1C}">
                <a14:useLocalDpi xmlns:a14="http://schemas.microsoft.com/office/drawing/2010/main" val="0"/>
              </a:ext>
            </a:extLst>
          </a:blip>
          <a:stretch>
            <a:fillRect/>
          </a:stretch>
        </p:blipFill>
        <p:spPr>
          <a:xfrm>
            <a:off x="2964497" y="418799"/>
            <a:ext cx="3215005" cy="745490"/>
          </a:xfrm>
          <a:prstGeom prst="rect">
            <a:avLst/>
          </a:prstGeom>
        </p:spPr>
      </p:pic>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7766" y="1568537"/>
            <a:ext cx="6051489" cy="4026991"/>
          </a:xfrm>
          <a:prstGeom prst="rect">
            <a:avLst/>
          </a:prstGeom>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body" idx="1"/>
          </p:nvPr>
        </p:nvSpPr>
        <p:spPr>
          <a:xfrm>
            <a:off x="423731" y="1772816"/>
            <a:ext cx="8136852" cy="4463455"/>
          </a:xfrm>
        </p:spPr>
        <p:txBody>
          <a:bodyPr/>
          <a:lstStyle/>
          <a:p>
            <a:pPr algn="just"/>
            <a:r>
              <a:rPr lang="es-MX" sz="2000" dirty="0" smtClean="0">
                <a:ea typeface="Calibri" panose="020F0502020204030204" pitchFamily="34" charset="0"/>
                <a:cs typeface="Calibri" panose="020F0502020204030204" pitchFamily="34" charset="0"/>
              </a:rPr>
              <a:t>Teniendo en cuenta las complejidades sociales algunos países han avanzado en el desarrollo e implementación de abordajes comunitarios a través de la construcción y puesta en marcha de redes sociales/comunitarias/territoriales, que juegan un papel fundamental en los procesos de salud/bienestar o enfermedad/malestar de las personas.</a:t>
            </a:r>
          </a:p>
          <a:p>
            <a:pPr algn="just"/>
            <a:endParaRPr lang="es-MX" sz="2000" dirty="0" smtClean="0">
              <a:ea typeface="Calibri" panose="020F0502020204030204" pitchFamily="34" charset="0"/>
              <a:cs typeface="Calibri" panose="020F0502020204030204" pitchFamily="34" charset="0"/>
            </a:endParaRPr>
          </a:p>
          <a:p>
            <a:pPr algn="just"/>
            <a:r>
              <a:rPr lang="es-MX" sz="2000" dirty="0" smtClean="0">
                <a:ea typeface="Calibri" panose="020F0502020204030204" pitchFamily="34" charset="0"/>
                <a:cs typeface="Calibri" panose="020F0502020204030204" pitchFamily="34" charset="0"/>
              </a:rPr>
              <a:t>Surge en México, desarrollado por organizaciones de la sociedad civil el meta-modelo ECO2 (Epistemología de la Complejidad, Ética y Comunitaria), para la intervención sobre un amplio espectro de fenómenos complejos denominados de sufrimiento social, utilizando las redes comunitarias como una poderosa herramienta teórica-metodológica para la intervención.</a:t>
            </a:r>
          </a:p>
          <a:p>
            <a:pPr algn="just"/>
            <a:endParaRPr lang="es-AR" sz="2100" dirty="0">
              <a:latin typeface="Calibri" panose="020F0502020204030204" pitchFamily="34" charset="0"/>
              <a:cs typeface="Calibri" panose="020F0502020204030204" pitchFamily="34" charset="0"/>
            </a:endParaRPr>
          </a:p>
          <a:p>
            <a:endParaRPr lang="es-AR" sz="2000"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5548402"/>
            <a:ext cx="1691680" cy="1184176"/>
          </a:xfrm>
          <a:prstGeom prst="rect">
            <a:avLst/>
          </a:prstGeom>
        </p:spPr>
      </p:pic>
      <p:sp>
        <p:nvSpPr>
          <p:cNvPr id="8" name="Rectangle 4"/>
          <p:cNvSpPr>
            <a:spLocks noGrp="1" noChangeArrowheads="1"/>
          </p:cNvSpPr>
          <p:nvPr>
            <p:ph type="title"/>
          </p:nvPr>
        </p:nvSpPr>
        <p:spPr>
          <a:xfrm>
            <a:off x="457200" y="136684"/>
            <a:ext cx="8229600" cy="1139825"/>
          </a:xfrm>
        </p:spPr>
        <p:txBody>
          <a:bodyPr/>
          <a:lstStyle/>
          <a:p>
            <a:r>
              <a:rPr lang="es-ES" sz="3200" dirty="0" smtClean="0">
                <a:latin typeface="Verdana" panose="020B0604030504040204" pitchFamily="34" charset="0"/>
                <a:ea typeface="Verdana" panose="020B0604030504040204" pitchFamily="34" charset="0"/>
              </a:rPr>
              <a:t>Orígenes del modelo ECO2</a:t>
            </a:r>
            <a:endParaRPr lang="es-E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7105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body" idx="1"/>
          </p:nvPr>
        </p:nvSpPr>
        <p:spPr>
          <a:xfrm>
            <a:off x="457200" y="1844824"/>
            <a:ext cx="8136852" cy="4463455"/>
          </a:xfrm>
        </p:spPr>
        <p:txBody>
          <a:bodyPr/>
          <a:lstStyle/>
          <a:p>
            <a:pPr algn="just"/>
            <a:r>
              <a:rPr lang="es-AR" sz="2000" dirty="0" smtClean="0">
                <a:ea typeface="Calibri" panose="020F0502020204030204" pitchFamily="34" charset="0"/>
                <a:cs typeface="Calibri" panose="020F0502020204030204" pitchFamily="34" charset="0"/>
              </a:rPr>
              <a:t>Es </a:t>
            </a:r>
            <a:r>
              <a:rPr lang="es-AR" sz="2000" dirty="0">
                <a:ea typeface="Calibri" panose="020F0502020204030204" pitchFamily="34" charset="0"/>
                <a:cs typeface="Calibri" panose="020F0502020204030204" pitchFamily="34" charset="0"/>
              </a:rPr>
              <a:t>un método de trabajo con personas, grupos, comunidades y redes que viven </a:t>
            </a:r>
            <a:r>
              <a:rPr lang="es-AR" sz="2000" dirty="0" smtClean="0">
                <a:ea typeface="Calibri" panose="020F0502020204030204" pitchFamily="34" charset="0"/>
                <a:cs typeface="Calibri" panose="020F0502020204030204" pitchFamily="34" charset="0"/>
              </a:rPr>
              <a:t>en situaciones </a:t>
            </a:r>
            <a:r>
              <a:rPr lang="es-AR" sz="2000" dirty="0">
                <a:ea typeface="Calibri" panose="020F0502020204030204" pitchFamily="34" charset="0"/>
                <a:cs typeface="Calibri" panose="020F0502020204030204" pitchFamily="34" charset="0"/>
              </a:rPr>
              <a:t>de sufrimiento social y alta vulnerabilidad.</a:t>
            </a:r>
          </a:p>
          <a:p>
            <a:pPr algn="just"/>
            <a:endParaRPr lang="es-AR" sz="2000" dirty="0">
              <a:cs typeface="Calibri" panose="020F0502020204030204" pitchFamily="34" charset="0"/>
            </a:endParaRPr>
          </a:p>
          <a:p>
            <a:pPr algn="just"/>
            <a:r>
              <a:rPr lang="es-AR" sz="2000" dirty="0">
                <a:ea typeface="Calibri" panose="020F0502020204030204" pitchFamily="34" charset="0"/>
                <a:cs typeface="Calibri" panose="020F0502020204030204" pitchFamily="34" charset="0"/>
              </a:rPr>
              <a:t>Propone que el trabajo sea desarrollado dentro de la comunidad donde la persona vive, y no retirándola del ambiente en el cual ella se desarrolla, promoviendo por esto acciones que mejoren este ambiente, modificando con diferentes grados de intensidad, las redes de relaciones. </a:t>
            </a:r>
            <a:endParaRPr lang="es-AR" sz="2000" dirty="0" smtClean="0">
              <a:ea typeface="Calibri" panose="020F0502020204030204" pitchFamily="34" charset="0"/>
              <a:cs typeface="Calibri" panose="020F0502020204030204" pitchFamily="34" charset="0"/>
            </a:endParaRPr>
          </a:p>
          <a:p>
            <a:pPr algn="just"/>
            <a:endParaRPr lang="es-AR" sz="2000" dirty="0">
              <a:ea typeface="Calibri" panose="020F0502020204030204" pitchFamily="34" charset="0"/>
              <a:cs typeface="Calibri" panose="020F0502020204030204" pitchFamily="34" charset="0"/>
            </a:endParaRPr>
          </a:p>
          <a:p>
            <a:r>
              <a:rPr lang="es-MX" sz="2000" dirty="0"/>
              <a:t>Es un tratamiento que se realiza EN, DESDE y CON la comunidad, entendida como un sistema de redes que definen y animan un territorio.  </a:t>
            </a:r>
          </a:p>
          <a:p>
            <a:endParaRPr lang="es-AR" sz="2100" dirty="0">
              <a:latin typeface="Calibri" panose="020F0502020204030204" pitchFamily="34" charset="0"/>
              <a:cs typeface="Calibri" panose="020F0502020204030204" pitchFamily="34" charset="0"/>
            </a:endParaRPr>
          </a:p>
          <a:p>
            <a:endParaRPr lang="es-AR" sz="2000"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5973" y="5692418"/>
            <a:ext cx="1691680" cy="1184176"/>
          </a:xfrm>
          <a:prstGeom prst="rect">
            <a:avLst/>
          </a:prstGeom>
        </p:spPr>
      </p:pic>
      <p:sp>
        <p:nvSpPr>
          <p:cNvPr id="8" name="Rectangle 4"/>
          <p:cNvSpPr>
            <a:spLocks noGrp="1" noChangeArrowheads="1"/>
          </p:cNvSpPr>
          <p:nvPr>
            <p:ph type="title"/>
          </p:nvPr>
        </p:nvSpPr>
        <p:spPr>
          <a:xfrm>
            <a:off x="457200" y="136684"/>
            <a:ext cx="8229600" cy="1139825"/>
          </a:xfrm>
        </p:spPr>
        <p:txBody>
          <a:bodyPr/>
          <a:lstStyle/>
          <a:p>
            <a:r>
              <a:rPr lang="es-ES" sz="3200" dirty="0" smtClean="0">
                <a:latin typeface="Verdana" panose="020B0604030504040204" pitchFamily="34" charset="0"/>
                <a:ea typeface="Verdana" panose="020B0604030504040204" pitchFamily="34" charset="0"/>
              </a:rPr>
              <a:t>Tratamiento Comunitario</a:t>
            </a:r>
            <a:endParaRPr lang="es-ES" sz="3200" dirty="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body" idx="1"/>
          </p:nvPr>
        </p:nvSpPr>
        <p:spPr>
          <a:xfrm>
            <a:off x="395536" y="1772816"/>
            <a:ext cx="8136852" cy="4463455"/>
          </a:xfrm>
        </p:spPr>
        <p:txBody>
          <a:bodyPr/>
          <a:lstStyle/>
          <a:p>
            <a:pPr algn="just"/>
            <a:r>
              <a:rPr lang="es-MX" sz="2000" dirty="0"/>
              <a:t>El tratamiento comunitario es implementado desde una perspectiva de integración social. Crea condiciones para que las personas, los grupos y las comunidades sean protagonistas de estos procesos de mejoramiento de las condiciones de vida y fortalecimiento de las relaciones. </a:t>
            </a:r>
            <a:endParaRPr lang="es-MX" sz="2000" dirty="0" smtClean="0"/>
          </a:p>
          <a:p>
            <a:pPr algn="just"/>
            <a:endParaRPr lang="es-MX" sz="2000" dirty="0" smtClean="0"/>
          </a:p>
          <a:p>
            <a:pPr algn="just"/>
            <a:r>
              <a:rPr lang="es-MX" sz="2000" dirty="0" smtClean="0"/>
              <a:t>Uno </a:t>
            </a:r>
            <a:r>
              <a:rPr lang="es-MX" sz="2000" dirty="0"/>
              <a:t>de los actores principales de este proceso es la comunidad entendida como sistema de redes. Las redes son el dispositivo y el actor central del tratamiento comunitario: visibilizar las que hay, fortalecerlas, crear aquellas que no existen y son necesarias, crear sinergias y alianzas, evidenciar los recursos existentes, organizarlos, etc</a:t>
            </a:r>
            <a:r>
              <a:rPr lang="es-MX" sz="2000" dirty="0" smtClean="0"/>
              <a:t>.. </a:t>
            </a:r>
            <a:endParaRPr lang="es-AR" sz="2000"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6622" y="5517232"/>
            <a:ext cx="1691680" cy="1184176"/>
          </a:xfrm>
          <a:prstGeom prst="rect">
            <a:avLst/>
          </a:prstGeom>
        </p:spPr>
      </p:pic>
      <p:sp>
        <p:nvSpPr>
          <p:cNvPr id="8" name="Rectangle 4"/>
          <p:cNvSpPr>
            <a:spLocks noGrp="1" noChangeArrowheads="1"/>
          </p:cNvSpPr>
          <p:nvPr>
            <p:ph type="title"/>
          </p:nvPr>
        </p:nvSpPr>
        <p:spPr>
          <a:xfrm>
            <a:off x="457200" y="136684"/>
            <a:ext cx="8229600" cy="1139825"/>
          </a:xfrm>
        </p:spPr>
        <p:txBody>
          <a:bodyPr/>
          <a:lstStyle/>
          <a:p>
            <a:r>
              <a:rPr lang="es-ES" sz="3200" dirty="0" smtClean="0">
                <a:latin typeface="Verdana" panose="020B0604030504040204" pitchFamily="34" charset="0"/>
                <a:ea typeface="Verdana" panose="020B0604030504040204" pitchFamily="34" charset="0"/>
              </a:rPr>
              <a:t>Tratamiento Comunitario</a:t>
            </a:r>
            <a:endParaRPr lang="es-E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12660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body" idx="1"/>
          </p:nvPr>
        </p:nvSpPr>
        <p:spPr>
          <a:xfrm>
            <a:off x="424705" y="1844824"/>
            <a:ext cx="8136852" cy="4463455"/>
          </a:xfrm>
        </p:spPr>
        <p:txBody>
          <a:bodyPr/>
          <a:lstStyle/>
          <a:p>
            <a:r>
              <a:rPr lang="es-MX" sz="2000" dirty="0" smtClean="0"/>
              <a:t>El </a:t>
            </a:r>
            <a:r>
              <a:rPr lang="es-MX" sz="2000" dirty="0"/>
              <a:t>primero es que el </a:t>
            </a:r>
            <a:r>
              <a:rPr lang="es-MX" sz="2000" dirty="0" smtClean="0"/>
              <a:t>Tratamiento Comunitario </a:t>
            </a:r>
            <a:r>
              <a:rPr lang="es-MX" sz="2000" dirty="0"/>
              <a:t>no es una panacea</a:t>
            </a:r>
            <a:r>
              <a:rPr lang="es-MX" sz="2000" dirty="0" smtClean="0"/>
              <a:t>,</a:t>
            </a:r>
          </a:p>
          <a:p>
            <a:endParaRPr lang="es-MX" sz="2000" dirty="0"/>
          </a:p>
          <a:p>
            <a:r>
              <a:rPr lang="es-MX" sz="2000" dirty="0" smtClean="0"/>
              <a:t>El </a:t>
            </a:r>
            <a:r>
              <a:rPr lang="es-MX" sz="2000" dirty="0"/>
              <a:t>segundo es que no substituye otras formas de tratamiento</a:t>
            </a:r>
            <a:r>
              <a:rPr lang="es-MX" sz="2000" dirty="0" smtClean="0"/>
              <a:t>,</a:t>
            </a:r>
          </a:p>
          <a:p>
            <a:endParaRPr lang="es-MX" sz="2000" dirty="0"/>
          </a:p>
          <a:p>
            <a:r>
              <a:rPr lang="es-MX" sz="2000" dirty="0" smtClean="0"/>
              <a:t>El </a:t>
            </a:r>
            <a:r>
              <a:rPr lang="es-MX" sz="2000" dirty="0"/>
              <a:t>tercero es que se inserta y se articula con un contexto de respuestas para garantizar una mayor cobertura y a veces una mayor adherencia a otras formas de tratamiento</a:t>
            </a:r>
            <a:r>
              <a:rPr lang="es-MX" sz="2000" dirty="0" smtClean="0"/>
              <a:t>,</a:t>
            </a:r>
          </a:p>
          <a:p>
            <a:endParaRPr lang="es-MX" sz="2000" dirty="0"/>
          </a:p>
          <a:p>
            <a:r>
              <a:rPr lang="es-MX" sz="2000" dirty="0" smtClean="0"/>
              <a:t>El </a:t>
            </a:r>
            <a:r>
              <a:rPr lang="es-MX" sz="2000" dirty="0"/>
              <a:t>cuarto es que comunitario no significa “no individual”, no significa no “familiar”, “no grupo” sino la articulación y la integración de estos abordajes que son validos en un dispositivo que incluya a toda la </a:t>
            </a:r>
            <a:r>
              <a:rPr lang="es-MX" sz="2000" dirty="0" smtClean="0"/>
              <a:t>comunidad.</a:t>
            </a:r>
            <a:endParaRPr lang="es-AR" sz="2000" dirty="0">
              <a:ea typeface="Calibri" panose="020F0502020204030204" pitchFamily="34" charset="0"/>
              <a:cs typeface="Calibri" panose="020F0502020204030204" pitchFamily="34" charset="0"/>
            </a:endParaRPr>
          </a:p>
          <a:p>
            <a:endParaRPr lang="es-AR" sz="2100" dirty="0">
              <a:latin typeface="Calibri" panose="020F0502020204030204" pitchFamily="34" charset="0"/>
              <a:cs typeface="Calibri" panose="020F0502020204030204" pitchFamily="34" charset="0"/>
            </a:endParaRPr>
          </a:p>
          <a:p>
            <a:endParaRPr lang="es-AR" sz="2000"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6622" y="5517232"/>
            <a:ext cx="1691680" cy="1184176"/>
          </a:xfrm>
          <a:prstGeom prst="rect">
            <a:avLst/>
          </a:prstGeom>
        </p:spPr>
      </p:pic>
      <p:sp>
        <p:nvSpPr>
          <p:cNvPr id="8" name="Rectangle 4"/>
          <p:cNvSpPr>
            <a:spLocks noGrp="1" noChangeArrowheads="1"/>
          </p:cNvSpPr>
          <p:nvPr>
            <p:ph type="title"/>
          </p:nvPr>
        </p:nvSpPr>
        <p:spPr>
          <a:xfrm>
            <a:off x="457200" y="136684"/>
            <a:ext cx="8229600" cy="1139825"/>
          </a:xfrm>
        </p:spPr>
        <p:txBody>
          <a:bodyPr/>
          <a:lstStyle/>
          <a:p>
            <a:r>
              <a:rPr lang="es-ES" sz="3200" dirty="0" smtClean="0">
                <a:latin typeface="Verdana" panose="020B0604030504040204" pitchFamily="34" charset="0"/>
                <a:ea typeface="Verdana" panose="020B0604030504040204" pitchFamily="34" charset="0"/>
              </a:rPr>
              <a:t>Puntos aclaratorios</a:t>
            </a:r>
            <a:endParaRPr lang="es-E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0581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5673824"/>
            <a:ext cx="1691680" cy="1184176"/>
          </a:xfrm>
          <a:prstGeom prst="rect">
            <a:avLst/>
          </a:prstGeom>
        </p:spPr>
      </p:pic>
      <p:graphicFrame>
        <p:nvGraphicFramePr>
          <p:cNvPr id="2" name="Diagrama 1"/>
          <p:cNvGraphicFramePr/>
          <p:nvPr>
            <p:extLst>
              <p:ext uri="{D42A27DB-BD31-4B8C-83A1-F6EECF244321}">
                <p14:modId xmlns:p14="http://schemas.microsoft.com/office/powerpoint/2010/main" val="1500185776"/>
              </p:ext>
            </p:extLst>
          </p:nvPr>
        </p:nvGraphicFramePr>
        <p:xfrm>
          <a:off x="457200" y="1457400"/>
          <a:ext cx="843528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ítulo 6"/>
          <p:cNvSpPr>
            <a:spLocks noGrp="1"/>
          </p:cNvSpPr>
          <p:nvPr>
            <p:ph type="title"/>
          </p:nvPr>
        </p:nvSpPr>
        <p:spPr/>
        <p:txBody>
          <a:bodyPr/>
          <a:lstStyle/>
          <a:p>
            <a:r>
              <a:rPr lang="es-MX" sz="3200" dirty="0" smtClean="0">
                <a:latin typeface="+mn-lt"/>
              </a:rPr>
              <a:t>Contextos físicos de tratamiento</a:t>
            </a:r>
            <a:endParaRPr lang="es-AR" sz="3200" dirty="0">
              <a:latin typeface="+mn-lt"/>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5673824"/>
            <a:ext cx="1691680" cy="1184176"/>
          </a:xfrm>
          <a:prstGeom prst="rect">
            <a:avLst/>
          </a:prstGeom>
        </p:spPr>
      </p:pic>
      <p:graphicFrame>
        <p:nvGraphicFramePr>
          <p:cNvPr id="2" name="Diagrama 1"/>
          <p:cNvGraphicFramePr/>
          <p:nvPr>
            <p:extLst>
              <p:ext uri="{D42A27DB-BD31-4B8C-83A1-F6EECF244321}">
                <p14:modId xmlns:p14="http://schemas.microsoft.com/office/powerpoint/2010/main" val="2093764325"/>
              </p:ext>
            </p:extLst>
          </p:nvPr>
        </p:nvGraphicFramePr>
        <p:xfrm>
          <a:off x="323528" y="1484784"/>
          <a:ext cx="882047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ítulo 6"/>
          <p:cNvSpPr>
            <a:spLocks noGrp="1"/>
          </p:cNvSpPr>
          <p:nvPr>
            <p:ph type="title"/>
          </p:nvPr>
        </p:nvSpPr>
        <p:spPr/>
        <p:txBody>
          <a:bodyPr/>
          <a:lstStyle/>
          <a:p>
            <a:r>
              <a:rPr lang="es-MX" sz="3200" dirty="0" smtClean="0">
                <a:latin typeface="+mn-lt"/>
              </a:rPr>
              <a:t>Acceso al </a:t>
            </a:r>
            <a:r>
              <a:rPr lang="es-MX" sz="3200" dirty="0">
                <a:latin typeface="+mn-lt"/>
              </a:rPr>
              <a:t>T</a:t>
            </a:r>
            <a:r>
              <a:rPr lang="es-MX" sz="3200" dirty="0" smtClean="0">
                <a:latin typeface="+mn-lt"/>
              </a:rPr>
              <a:t>ratamiento</a:t>
            </a:r>
            <a:endParaRPr lang="es-AR" sz="3200" dirty="0">
              <a:latin typeface="+mn-lt"/>
            </a:endParaRPr>
          </a:p>
        </p:txBody>
      </p:sp>
    </p:spTree>
    <p:extLst>
      <p:ext uri="{BB962C8B-B14F-4D97-AF65-F5344CB8AC3E}">
        <p14:creationId xmlns:p14="http://schemas.microsoft.com/office/powerpoint/2010/main" val="371187497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39825"/>
          </a:xfrm>
        </p:spPr>
        <p:txBody>
          <a:bodyPr/>
          <a:lstStyle/>
          <a:p>
            <a:r>
              <a:rPr lang="es-ES" sz="3200" dirty="0" smtClean="0">
                <a:latin typeface="+mn-lt"/>
              </a:rPr>
              <a:t>El Tratamiento Comunitario entonces…</a:t>
            </a:r>
            <a:endParaRPr lang="es-ES" dirty="0">
              <a:latin typeface="+mn-lt"/>
            </a:endParaRPr>
          </a:p>
        </p:txBody>
      </p:sp>
      <p:sp>
        <p:nvSpPr>
          <p:cNvPr id="19459" name="Rectangle 3"/>
          <p:cNvSpPr>
            <a:spLocks noGrp="1" noChangeArrowheads="1"/>
          </p:cNvSpPr>
          <p:nvPr>
            <p:ph type="body" idx="1"/>
          </p:nvPr>
        </p:nvSpPr>
        <p:spPr>
          <a:xfrm>
            <a:off x="323528" y="1556792"/>
            <a:ext cx="8229600" cy="4530725"/>
          </a:xfrm>
        </p:spPr>
        <p:txBody>
          <a:bodyPr/>
          <a:lstStyle/>
          <a:p>
            <a:r>
              <a:rPr lang="es-MX" sz="2000" dirty="0"/>
              <a:t>Busca lograr el nivel de acceso más alto posible y por consecuencia busca caracterizarse por el umbral de acceso más bajo posible</a:t>
            </a:r>
            <a:r>
              <a:rPr lang="es-MX" sz="2000" dirty="0" smtClean="0"/>
              <a:t>.</a:t>
            </a:r>
          </a:p>
          <a:p>
            <a:endParaRPr lang="es-MX" sz="2000" dirty="0"/>
          </a:p>
          <a:p>
            <a:r>
              <a:rPr lang="es-MX" sz="2000" dirty="0" smtClean="0"/>
              <a:t>Es </a:t>
            </a:r>
            <a:r>
              <a:rPr lang="es-MX" sz="2000" dirty="0"/>
              <a:t>una metodología de intervención comunitaria para el abordaje de situaciones de sufrimiento social, tiene un marco conceptual para pensar e interpretar las dinámicas que configuran los procesos de vulnerabilidad y exclusión al interior de las comunidades, y un marco metodológico de actuación para la intervención estratégica en la comunidad local</a:t>
            </a:r>
            <a:r>
              <a:rPr lang="es-MX" sz="2000" dirty="0" smtClean="0"/>
              <a:t>.</a:t>
            </a:r>
          </a:p>
          <a:p>
            <a:endParaRPr lang="es-AR" sz="2000" dirty="0"/>
          </a:p>
          <a:p>
            <a:r>
              <a:rPr lang="es-MX" sz="2000" dirty="0"/>
              <a:t>El tratamiento </a:t>
            </a:r>
            <a:r>
              <a:rPr lang="es-MX" sz="2000" dirty="0" smtClean="0"/>
              <a:t>comunitario, </a:t>
            </a:r>
            <a:r>
              <a:rPr lang="es-MX" sz="2000" dirty="0"/>
              <a:t>por un </a:t>
            </a:r>
            <a:r>
              <a:rPr lang="es-MX" sz="2000" dirty="0" smtClean="0"/>
              <a:t>lado, </a:t>
            </a:r>
            <a:r>
              <a:rPr lang="es-MX" sz="2000" dirty="0"/>
              <a:t>se </a:t>
            </a:r>
            <a:r>
              <a:rPr lang="es-MX" sz="2000" dirty="0" smtClean="0"/>
              <a:t>articula </a:t>
            </a:r>
            <a:r>
              <a:rPr lang="es-MX" sz="2000" dirty="0"/>
              <a:t>con la red de recursos comunitarios existentes y por </a:t>
            </a:r>
            <a:r>
              <a:rPr lang="es-MX" sz="2000" dirty="0" smtClean="0"/>
              <a:t>otro, </a:t>
            </a:r>
            <a:r>
              <a:rPr lang="es-MX" sz="2000" dirty="0"/>
              <a:t>se alía con otros servicios/procesos/lugares trabajando para que todos se encuentren enmarcados en una red.</a:t>
            </a:r>
            <a:endParaRPr lang="es-AR" sz="2000" dirty="0"/>
          </a:p>
          <a:p>
            <a:pPr marL="0" indent="0" algn="just">
              <a:buNone/>
            </a:pPr>
            <a:endParaRPr lang="es-AR" sz="2000" dirty="0"/>
          </a:p>
          <a:p>
            <a:pPr algn="just"/>
            <a:endParaRPr lang="es-AR" sz="2400" dirty="0"/>
          </a:p>
          <a:p>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5733256"/>
            <a:ext cx="1691680" cy="1184176"/>
          </a:xfrm>
          <a:prstGeom prst="rect">
            <a:avLst/>
          </a:prstGeom>
        </p:spPr>
      </p:pic>
    </p:spTree>
    <p:extLst>
      <p:ext uri="{BB962C8B-B14F-4D97-AF65-F5344CB8AC3E}">
        <p14:creationId xmlns:p14="http://schemas.microsoft.com/office/powerpoint/2010/main" val="127753936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12576" y="1412776"/>
            <a:ext cx="8229600" cy="5257800"/>
          </a:xfrm>
        </p:spPr>
        <p:txBody>
          <a:bodyPr/>
          <a:lstStyle/>
          <a:p>
            <a:r>
              <a:rPr lang="es-MX" sz="2000" dirty="0" smtClean="0"/>
              <a:t>Visibiliza </a:t>
            </a:r>
            <a:r>
              <a:rPr lang="es-MX" sz="2000" dirty="0"/>
              <a:t>que existen experiencias y procesos de “estar mal” que no son enfermedad y </a:t>
            </a:r>
            <a:r>
              <a:rPr lang="es-MX" sz="2000" dirty="0" smtClean="0"/>
              <a:t>que tienen su raíz </a:t>
            </a:r>
            <a:r>
              <a:rPr lang="es-MX" sz="2000" dirty="0"/>
              <a:t>en las formas y en los procesos de la vida social, </a:t>
            </a:r>
          </a:p>
          <a:p>
            <a:r>
              <a:rPr lang="es-MX" sz="2000" dirty="0"/>
              <a:t>Q</a:t>
            </a:r>
            <a:r>
              <a:rPr lang="es-MX" sz="2000" dirty="0" smtClean="0"/>
              <a:t>ue </a:t>
            </a:r>
            <a:r>
              <a:rPr lang="es-MX" sz="2000" dirty="0"/>
              <a:t>estas formas de “mal estar” se enraízan en los temas y los procesos de las desigualdades y por consecuencia de la injusticia; </a:t>
            </a:r>
          </a:p>
          <a:p>
            <a:r>
              <a:rPr lang="es-MX" sz="2000" dirty="0"/>
              <a:t>N</a:t>
            </a:r>
            <a:r>
              <a:rPr lang="es-MX" sz="2000" dirty="0" smtClean="0"/>
              <a:t>o </a:t>
            </a:r>
            <a:r>
              <a:rPr lang="es-MX" sz="2000" dirty="0"/>
              <a:t>se trata </a:t>
            </a:r>
            <a:r>
              <a:rPr lang="es-MX" sz="2000" dirty="0" smtClean="0"/>
              <a:t>de </a:t>
            </a:r>
            <a:r>
              <a:rPr lang="es-MX" sz="2000" dirty="0"/>
              <a:t>enfermedades de órgano </a:t>
            </a:r>
            <a:r>
              <a:rPr lang="es-MX" sz="2000" dirty="0" smtClean="0"/>
              <a:t>ubicadas </a:t>
            </a:r>
            <a:r>
              <a:rPr lang="es-MX" sz="2000" dirty="0"/>
              <a:t>exclusivamente dentro </a:t>
            </a:r>
            <a:r>
              <a:rPr lang="es-MX" sz="2000" dirty="0" smtClean="0"/>
              <a:t>del </a:t>
            </a:r>
            <a:r>
              <a:rPr lang="es-MX" sz="2000" dirty="0"/>
              <a:t>cuerpo </a:t>
            </a:r>
            <a:r>
              <a:rPr lang="es-MX" sz="2000" dirty="0" smtClean="0"/>
              <a:t>de </a:t>
            </a:r>
            <a:r>
              <a:rPr lang="es-MX" sz="2000" dirty="0"/>
              <a:t>la </a:t>
            </a:r>
            <a:r>
              <a:rPr lang="es-MX" sz="2000" dirty="0" smtClean="0"/>
              <a:t>persona, </a:t>
            </a:r>
            <a:r>
              <a:rPr lang="es-MX" sz="2000" dirty="0"/>
              <a:t>sino de formas de </a:t>
            </a:r>
            <a:r>
              <a:rPr lang="es-MX" sz="2000" dirty="0" smtClean="0"/>
              <a:t>malestar </a:t>
            </a:r>
            <a:r>
              <a:rPr lang="es-MX" sz="2000" dirty="0"/>
              <a:t>relacionadas con el </a:t>
            </a:r>
            <a:r>
              <a:rPr lang="es-MX" sz="2000" dirty="0" smtClean="0"/>
              <a:t>acceso y </a:t>
            </a:r>
            <a:r>
              <a:rPr lang="es-MX" sz="2000" dirty="0"/>
              <a:t>la participación a los bienes (materiales e </a:t>
            </a:r>
            <a:r>
              <a:rPr lang="es-MX" sz="2000" dirty="0" smtClean="0"/>
              <a:t>inmateriales), culturales, </a:t>
            </a:r>
            <a:r>
              <a:rPr lang="es-MX" sz="2000" dirty="0"/>
              <a:t>naturales y transformados, o producidos por seres </a:t>
            </a:r>
            <a:r>
              <a:rPr lang="es-MX" sz="2000" dirty="0" smtClean="0"/>
              <a:t>humanos. </a:t>
            </a:r>
          </a:p>
          <a:p>
            <a:r>
              <a:rPr lang="es-MX" sz="2000" dirty="0"/>
              <a:t>El tema de la exclusión social tiene fuertes interconexiones con el </a:t>
            </a:r>
            <a:r>
              <a:rPr lang="es-MX" sz="2000" dirty="0" smtClean="0"/>
              <a:t>sufrimiento </a:t>
            </a:r>
            <a:r>
              <a:rPr lang="es-MX" sz="2000" dirty="0"/>
              <a:t>social hasta el punto que se podría pensar que el segundo pudiera ser una consecuencia de la primera, y que el sufrimiento social da visibilidad a los procesos de exclusión (los denuncia) y </a:t>
            </a:r>
            <a:r>
              <a:rPr lang="es-MX" sz="2000" dirty="0" smtClean="0"/>
              <a:t>que </a:t>
            </a:r>
            <a:r>
              <a:rPr lang="es-MX" sz="2000" dirty="0"/>
              <a:t>no sería posible tener sufrimiento social sin que fueran los procesos de exclusión a producirlo.  </a:t>
            </a:r>
            <a:endParaRPr lang="es-MX" sz="2000" dirty="0" smtClean="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5759351"/>
            <a:ext cx="1691680" cy="1184176"/>
          </a:xfrm>
          <a:prstGeom prst="rect">
            <a:avLst/>
          </a:prstGeom>
        </p:spPr>
      </p:pic>
      <p:sp>
        <p:nvSpPr>
          <p:cNvPr id="6" name="Rectangle 2"/>
          <p:cNvSpPr>
            <a:spLocks noGrp="1" noChangeArrowheads="1"/>
          </p:cNvSpPr>
          <p:nvPr>
            <p:ph type="title"/>
          </p:nvPr>
        </p:nvSpPr>
        <p:spPr>
          <a:xfrm>
            <a:off x="457200" y="0"/>
            <a:ext cx="8229600" cy="1139825"/>
          </a:xfrm>
        </p:spPr>
        <p:txBody>
          <a:bodyPr/>
          <a:lstStyle/>
          <a:p>
            <a:r>
              <a:rPr lang="es-ES" sz="3200" dirty="0" smtClean="0">
                <a:latin typeface="+mn-lt"/>
              </a:rPr>
              <a:t>Sufrimiento social</a:t>
            </a:r>
            <a:endParaRPr lang="es-ES" sz="3200" dirty="0">
              <a:latin typeface="+mn-lt"/>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Level">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(Tema de nivel)</Template>
  <TotalTime>528</TotalTime>
  <Words>1417</Words>
  <Application>Microsoft Office PowerPoint</Application>
  <PresentationFormat>Presentación en pantalla (4:3)</PresentationFormat>
  <Paragraphs>96</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Times New Roman</vt:lpstr>
      <vt:lpstr>Verdana</vt:lpstr>
      <vt:lpstr>Wingdings</vt:lpstr>
      <vt:lpstr>Level</vt:lpstr>
      <vt:lpstr>Presentación de PowerPoint</vt:lpstr>
      <vt:lpstr>Orígenes del modelo ECO2</vt:lpstr>
      <vt:lpstr>Tratamiento Comunitario</vt:lpstr>
      <vt:lpstr>Tratamiento Comunitario</vt:lpstr>
      <vt:lpstr>Puntos aclaratorios</vt:lpstr>
      <vt:lpstr>Contextos físicos de tratamiento</vt:lpstr>
      <vt:lpstr>Acceso al Tratamiento</vt:lpstr>
      <vt:lpstr>El Tratamiento Comunitario entonces…</vt:lpstr>
      <vt:lpstr>Sufrimiento social</vt:lpstr>
      <vt:lpstr>Articulación de Procesos</vt:lpstr>
      <vt:lpstr>Procesos de Abajo hacia Arriba</vt:lpstr>
      <vt:lpstr>Procesos de Arriba hacia Abajo</vt:lpstr>
      <vt:lpstr>Articulación de ambos Procesos</vt:lpstr>
      <vt:lpstr>Distintas formas de conceptualizar</vt:lpstr>
      <vt:lpstr>Distintas formas de conceptualizar</vt:lpstr>
      <vt:lpstr>Distintas formas de conceptualizar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dc:creator>
  <cp:lastModifiedBy>Silvana Inveninato</cp:lastModifiedBy>
  <cp:revision>136</cp:revision>
  <dcterms:created xsi:type="dcterms:W3CDTF">2020-05-12T12:27:00Z</dcterms:created>
  <dcterms:modified xsi:type="dcterms:W3CDTF">2020-06-18T22:27:12Z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TC060874523082</vt:lpwstr>
  </property>
  <property fmtid="{D5CDD505-2E9C-101B-9397-08002B2CF9AE}" pid="3" name="KSOProductBuildVer">
    <vt:lpwstr>3082-11.2.0.9363</vt:lpwstr>
  </property>
</Properties>
</file>